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edf4d4d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edf4d4d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edf4d4d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edf4d4d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995c6ad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995c6ad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dedf4d4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dedf4d4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3411d35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3411d3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d983a5d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d983a5d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dedf4d4d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dedf4d4d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dedf4d4d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dedf4d4d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dedf4d4d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dedf4d4d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edf4d4d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edf4d4d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ᏍᎯᏁ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476250" y="1144125"/>
            <a:ext cx="40959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 Hiyegi Sara” udvne elis. “Alsquali adidi.”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“Tla Sara yidagwado,” udvne agehyuja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“Ohhhh….. Dogi usd dejado?” utvdvne elisi.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“Hawa Alice,” udvne elis. “Hadida. Tvnawoja ale dehalsdanuga”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“Siyo Alice,” udvne Elis. “Alsdaidi. Ahan jotlesd.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4814450" y="787975"/>
            <a:ext cx="37926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ᎤᏛᏁ, “ᎯᏰᎩ ᏌᎳ.”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ᎡᎵᏏ ᎤᏛᏁ “ᎯᏰᎩ ᏌᎳ.”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ᎠᎨᏳᏣᏍ ᎠᏧᏣᎨ ᏌᎳ?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ᎠᎨᏳᏣ.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ᏚᏙᎠ ᎠᎬᏱ ᎠᎨᏯ ᏗᏓᏂᏱᏍᎩ ᎠᎹᏰᏟ.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Alice Wells ᏚᏙᎠ.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“ᏔᎳᏑᏢᎦᏍ” ᎤᏛᏁ ᎡᎵᏏ?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Ꮭ. Ꮭ ᏳᏛᏁ “ᏔᎳᏑᏢᎦ”. “ᏛᎾᏬᏣ” ᎤᏛᏁ.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 Hiyegi Sara” udvne elis. “Alsquali adidi.”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Sara yidagwado,” udvne agehyuja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“Ohhhh….. Dogi usd dejado?” utvdvne elisi.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 Alice,” udvne elis. “Hadida. Tvnawoja ale dehalsdanuga”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“Siyo Alice,” udvne Elis. “Alsdaidi. Ahan jotlesd.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181850" y="848600"/>
            <a:ext cx="43902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ᎤᏪᏘ-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worn out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ᎦᎾᎵ-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lazy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ᎤᎸᏈᏗ-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likes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ᎠᎩᎸᏈᏗ-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like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ᏣᎸᏈᏗ-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like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ᎤᏢᏗ-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to sleep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ᎠᏯᏛsᏊ-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me too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ᎤᎴᏐᏓ-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thin, skinny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ᎬᎿᎦᎵᏍᏗ-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active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ᏩᏚᎵᏏ-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Bee, Honey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ᎤᏂᎾᏌᎥ-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Where they save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4528700" y="848600"/>
            <a:ext cx="45459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ᏂᎦᏓ-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ᏩᎾtᎸᏫᏓ-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are flying out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ᎦᎸᎳᏗ-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ᎡᎳᏗ-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low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ᎦᏣᏄᎳ-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fast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ᎤᏍᎦᏃᎵ-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slow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ᎠᎦᏍᎦᏂ-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left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ᎠᎩᏘᏏ-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right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ᏙᏓᏆᏗ-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all day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ᏃᏊᎴ-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and then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181850" y="848600"/>
            <a:ext cx="45459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ᎤᏂᏝᏅᎩ-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go to sleep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ᎯᏰᎩ-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wake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ᎭᏗᏓ-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get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ᏔᎴᎲᎦ-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stand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ᏦᏞᏍᏗ-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sit down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ᏔᎳᏑᏢᎦ-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Tie your shoes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ᎠᎪᎵᏰᎠ-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he/she is reading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ᎤᎪᎵᏰᏗ-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to read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ᎤᏰᏘᏍᎦ-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he/she is laughing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ᎠᎵᏍᏆᎵ-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It’s time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ᎠᏗᏗ-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to get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4641275" y="848600"/>
            <a:ext cx="44331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ᏗᏓᏂᏱᏍᎩ-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police officer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ᎠᎹᏰᏟ-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America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OK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ᏛᎾᏬᏨ-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Get dressed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ᏕᎭᎵᏍᏓᏄᎦ-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Come eat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ᎠᎵᏍᏓᏗ-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time to eat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ᎡᎵᏏ-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Grandma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87900" y="126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87900" y="664450"/>
            <a:ext cx="836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ᏏᏊ ᏥᏂᎪᎵᏯ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20925" y="1242725"/>
            <a:ext cx="4101000" cy="3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Jundeloquasdi wakte Meli.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Nvnohi  degandisge.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Jolani widukanane.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Ije uniltanvdodi wugohe.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Gigage ulsuwid gesv uniltanvdodi. 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Uniltanvdodi udulisge.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yudulisge uweti </a:t>
            </a:r>
            <a:r>
              <a:rPr lang="en" sz="20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(worn out) 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uniltanvdodi junav </a:t>
            </a:r>
            <a:r>
              <a:rPr lang="en" sz="20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(flexible thing that she had)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572000" y="1242725"/>
            <a:ext cx="41010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ᏩᎧᏖ ᎺᎵ?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ᏧᎾᏕᎶᏆᏍᏗ ᏩᎧᏖ ᎺᎵ.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ᏕᎦᎾᏗᏍᎨ?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ᏅᏃᎯ ᏕᎦᎾᏗᏍᎨ. </a:t>
            </a:r>
            <a:endParaRPr sz="20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ᏦᎳᏂᏍ ᎦᎶᎯᏍᏗᎨ ᏫᏚᎧᎾᏁ ᎺᎵ?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ᏦᎳᏂ ᏫᏚᎧᎾᏁ ᎺᎵ.</a:t>
            </a:r>
            <a:endParaRPr sz="20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ᏭᎪᎮ?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ᎢᏤ ᎤᏂᎵᏔᏅᏙᏗ ᏭᎪᎮ. </a:t>
            </a:r>
            <a:endParaRPr sz="20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ᎤᎵᏑᏫᏗ ᎨᏒ?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ᎩᎦᎨ ᎤᎵᏑᏫᏗ ᎨᏒ.</a:t>
            </a:r>
            <a:endParaRPr sz="20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ᎤᏚᎵᏍᎨ?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ᎤᏂᎵᏔᏅᏙᏗ ᎤᏚᎵᏍᎨ.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02225" y="1108350"/>
            <a:ext cx="3732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Hiyoligis Garfield?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Garfield galjohid wesa.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Garfield doyu ganali’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Garfield ulvqd utlvdi.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Ulvqd lasagna.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Ayadvsquu, lasagna agilvqd!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Jalvqdis lasagna?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814450" y="156975"/>
            <a:ext cx="3732000" cy="48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ᏚᏙᎠ?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Garfield ᏚᏙᎠ.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ᏪᏌᏍ ᎩᏟᎨ Garfield?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Garfield ᏪᏌ.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ᎤᎴᏐᏓᏍ Garfield?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Ꮭ. Ꮭ ᎤᎴᏐᏓᏍ ᏱᎩ. ᎦᎵᏦᎯᏓ.</a:t>
            </a:r>
            <a:endParaRPr sz="22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ᎬᎿᎦᎵᏍᏗᏍ ᎦᎾᎵᎨ Garfield?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ᏙᏳ ᎦᎾᎵ Garfield.</a:t>
            </a:r>
            <a:endParaRPr sz="22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ᎤᎸᏈᏗ ᎤᏢᏗ?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Garfield ᎤᎸᏈᏗ ᎤᏢᏗ.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PizzaᎢᏍ lasagnaᎨ ᎤᎸᏈᏗ?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Lasagna ᎤᎸᏈᏗ. </a:t>
            </a:r>
            <a:endParaRPr sz="22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ᎠᎩᎸᏈᏗᏍ lasagna?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ᎥᎥ. Lasagna ᎠᎩᎸᏈᏗ.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5024100" y="216450"/>
            <a:ext cx="3732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Ahani achuja.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Ayonega.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achuj owotla.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Digoweli agoliye na achuj.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Ulvqd ugoliyedi na achuj.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Uyetsga.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4719296" cy="315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204350" y="2987350"/>
            <a:ext cx="3588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Ahani achuja.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Ayonega.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achuj owotla.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Digowel agoliye na achuj.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Ulvqd ugoliyedi na achuj.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Uyetsga.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50" y="1106025"/>
            <a:ext cx="2765721" cy="18462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732075" y="1013125"/>
            <a:ext cx="4286100" cy="3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ᎠᏧᏣᏍ ᎠᎨᏳᏣᎨ?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ᎠᏧᏣ.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ᎠᏣᎳᎩᏍ?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Ꮭ. Ꮭ ᎠᏣᎳᎩ ᏱᎩ. ᎠᏲᏁᎦ.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ᎤᏬᏝᏍ ᎦᏙᎦᎨ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ᎤᏬᏝ.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ᎠᎪᎵᏰ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ᏗᎪᏪᎵ ᎠᎪᎵᏰ Ꮎ ᎠᏧᏣ.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ᎤᏰᏘᏍᎦᏍ?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ᎥᎥ. ᎤᏰᏘᏍᎦᏛ Ꮎ ᎠᏧᏣ.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4572000" y="51950"/>
            <a:ext cx="4511100" cy="4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ᎧᏃᎩᏍᏗ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 wadulisi uninsav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Hatlvno nigada wadulisi?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Wanatlvwida uninsav.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Saquu, tal, jo, nvg, hisg.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(tal yuwakt tinogi)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Galvladi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Eladi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Gajanul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Usganol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Agsgandidl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Aktisididl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Dodaquad aninohildo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nowle unitlanvg.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(siquu tinogi agvyi udatlgv)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25" y="1296525"/>
            <a:ext cx="4267200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59775" y="4294900"/>
            <a:ext cx="3974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Wadulisi ganohilido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Hiyegi- wake up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Hadida- get up (from lying down)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Talehvga- stand up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jotlesd- sit down (in a specific spot)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Talasutlvga- tie your shoes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 Hiyegi Sara” udvne elis. “Alsquali adidi.”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Sara yidagwado,” udvne agehyuja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“Ohhhh….. Dogi usd dejado?” utvdvne elisi.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 Alice,” udvne elis. “Hadida. Tvnawoja ale dehalsdanuga”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“Siyo Alice,” udvne Elis. “Alsdaidi. Ahan jotlesd.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