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edf4d4d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edf4d4d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edf4d4d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edf4d4d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dedf4d4d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dedf4d4d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df5aa97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df5aa97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df5aa972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df5aa972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995c6ad6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995c6ad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edf4d4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dedf4d4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ᏌᏚᏏᏁ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 Hiyegi Sara” udvne elis. “Alsquali adidi.”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Sara yidagwado,” udvne agehyuja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“Ohhhh….. Dogi usd dejado?” utvdvne elisi.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“Alice Wells dawado. Agvyi agehya didaniyisgi Amayetli,” udvne agehyuja.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 Alice,” udvne elis. “Hadida. Tvnawoja ale dehalsdanuga”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“Siyo Alice,” udvne Elis. “Alsdaidi. Ahan jotlesd.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76250" y="1144125"/>
            <a:ext cx="40959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 Hiyegi Sara” udvne elis. “Alsquali adidi.”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“Tla Sara yidagwado,” udvne agehyuja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“Ohhhh….. Dogi usd dejado?” utvdvne elisi.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“Alice Wells dawado. Agvyi agehya didaniyisgi Amayetli,” udvne agehyuja.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“Hawa Alice,” udvne elis. “Hadida. Tvnawoja ale dehalsdanuga”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“Siyo Alice,” udvne Elis. “Alsdaidi. Ahan jotlesd.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814450" y="787975"/>
            <a:ext cx="3792600" cy="4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ᎤᏛᏁ, “ᎯᏰᎩ ᏌᎳ,”?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ᎡᎵᏏ ᎤᏛᏁ “ᎯᏰᎩ ᏌᎳ.”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ᎠᎨᏳᏣᏍ ᎠᏧᏣᎨ ᏌᎳ?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ᎠᎨᏳᏣ.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ᏚᏙᎠ ᎠᎬᏱ ᎠᎨᏯ ᏗᏓᏂᏱᏍᎩ ᎠᎹᏰᏟ?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Alice Wells ᏚᏙᎠ.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“ᏔᎳᏑᏢᎦᏍ” ᎤᏛᏁ ᎡᎵᏏ?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Ꮭ. Ꮭ ᏳᏛᏁ “ᏔᎳᏑᏢᎦ”. “ᏛᎾᏬᏣ” ᎤᏛᏁ. </a:t>
            </a:r>
            <a:endParaRPr sz="240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572000" y="51950"/>
            <a:ext cx="4511100" cy="4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ᎧᏃᎩᏍᏗ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Ahan wadulisi uninsav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Hatlvno nigada wadulisi?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Wanatlvwida uninsav.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Saquu, tal, jo, nvg, hisg.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(tal yuwakt tinogi)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Galvladi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Eladi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Gajanul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Usganol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Agsgandidl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Aktisididl aninohil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Dodaquad aninohildo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nowle unitlanvg.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(siquu tinogi agvyi udatlgv)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25" y="1296525"/>
            <a:ext cx="4267200" cy="2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59775" y="4294900"/>
            <a:ext cx="39744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Wadulisi ganohilido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Alice yidawado”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“Tlagi?” udvne elis, “Gagke dodvg hawiya ale juwej jidegvnisda?”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Elizabeth Blackwell dagwado, agvyi agehya aganagti amayetli,” udvne agehyuj.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“Jayosinase, Elizabeth. Na juwej ale hawiya tiga si uhyvdli nulsdanvnv.”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“Hawa, Elizabeth. Alsqualiha dijadelquavsdi. Gasalen hanawojv,” udvne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07825" y="2242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207825" y="961150"/>
            <a:ext cx="6537600" cy="4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Alice yidawado”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“Tlagi?” udvne _____, “Gagke dodvgi hawiya ale ______ jidegvnisda?”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Elizabeth Blackwell dagwado, ______ agehya _________ amayetli,” udvne agehyuj.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“Jayosinase, Elizabeth. Na juwej ale ______ tiga si _________ nulsdanvnv.”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“Hawa, Elizabeth. Alsqualiha ____________. ________ hanawojv,” udvne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6788725" y="138550"/>
            <a:ext cx="22083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Juwej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Hawiya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asalen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Aganagti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Elis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Agvyi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Dijadelquavsdi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Uhyvdli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87900" y="146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181800" y="848600"/>
            <a:ext cx="43902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ᏝᎩ-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say No?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ᏙᏛᎩ-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will eat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ᏕᎬᏂᏍᏓ-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cooked them for you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ᎠᎦᎾᎦᏘ-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doctor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ᏣᏲᏏᎾᏎ-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must be hungry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ᏘᎦ-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eat them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Ꮟ-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before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ᎤᏴᏟ-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Cold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528700" y="848600"/>
            <a:ext cx="45459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ᏄᎵᏍᏓᏅᏅ-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it happens/occurs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ᏕᏣᏕᎶᏆᎥᏍᏗ-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you go to school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ᎦᏌᎴᏂ-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Coat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ᎭᎾᏬᏨ-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Put it on.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87900" y="146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ᏌᏚᏏᏁ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181850" y="848600"/>
            <a:ext cx="45459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ᎤᏂᏝᏅᎩ-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they go to sleep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ᎯᏰᎩ-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wake up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ᎭᏗᏓ-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get up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ᏔᎴᎲᎦ-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stand up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ᏦᏞᏍᏗ-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sit down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ᏔᎳᏑᏢᎦ-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Tie your shoes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ᎠᎪᎵᏰᎠ-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he/she is reading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ᎤᎪᎵᏰᏗ-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to read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ᎤᏰᏘᏍᎦ-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he/she is laughing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ᎠᎵᏍᏆᎵ-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It’s time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ᎠᏗᏗ-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to get up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641275" y="848600"/>
            <a:ext cx="44331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ᏗᏓᏂᏱᏍᎩ-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police officer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ᎠᎹᏰᏟ-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America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OK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ᏛᎾᏬᏨ-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Get dressed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ᏕᎭᎵᏍᏓᏄᎦ-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Come eat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ᎠᎵᏍᏓᏗ-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time to eat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ᎡᎵᏏ-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Grandma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