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f66f2f0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f66f2f0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f5aa97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f5aa97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f66f2f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f66f2f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f66f2f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df66f2f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f66f2f0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f66f2f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f66f2f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f66f2f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66f2f0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66f2f0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ᏔᎳᏚᏏᏁ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ᏣᎳᎩ ᎠᏕᎶᏆᏍᏗ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476250" y="1144125"/>
            <a:ext cx="79053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Wilma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Diane Humatewa dagwado, agvyi aniyvwiya agehya diguktisgi amayetli”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“Ahan jotlesd” udvne elis. “Gadu uganasdi dodagvneli.”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“Alsqualidv svsdi Diane,” udvne elis. “Ehena hadawojv.”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Diane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“Ohhh? Gadogi usd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 Hiyegi Sara” udvne elis. “Alsquali adidi.”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Sara yidagwado,” udvne agehyuja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“Ohhhh….. Dogi usd dejado?” utvdvne elisi.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“Siyo Alice,” udvne Elis. “Alsdaidi. Ahan jotlesd.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Alice yidawado”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“Tlagi?” udvne elis, “Gagke dodvg hawiya ale juwej jidegvnisda?”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Elizabeth Blackwell dagwado, agvyi agehya aganagti amayetli,” udvne agehyuj.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“Jayosinase, Elizabeth. Na juwej ale hawiya tiga si uhyvdli nulsdanvnv.”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“Hawa, Elizabeth. Alsqualiha dijadelquavsdi. Gasalen hanawojv,” udvne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Elizabeth yidagwado,”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 Elizabeth yidejado? Elizabethdv utloyi dejakadi. 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“Wilma Mankiller dagwado, agvyi agehya ugvwiyuhi jalagi ayetli.”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“Osda,” udvne elis. “Wilma wajavge dagwalel ale yigvyatinuga junadeloquasdi.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“Galielig jvhilugi Wilma. Gado yijadvg jundelquasdi? Utvdvne elis.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ᏣᎳᎩ ᎠᏕᎶᏆᏍᏗ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utloyi - </a:t>
            </a:r>
            <a:r>
              <a:rPr lang="en" sz="2400">
                <a:solidFill>
                  <a:srgbClr val="F1C232"/>
                </a:solidFill>
              </a:rPr>
              <a:t>the same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Dejakadi-</a:t>
            </a:r>
            <a:r>
              <a:rPr lang="en" sz="2400">
                <a:solidFill>
                  <a:srgbClr val="F1C232"/>
                </a:solidFill>
              </a:rPr>
              <a:t>you look like</a:t>
            </a:r>
            <a:r>
              <a:rPr lang="en" sz="2400">
                <a:solidFill>
                  <a:srgbClr val="FFFFFF"/>
                </a:solidFill>
              </a:rPr>
              <a:t>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Wajvvge - </a:t>
            </a:r>
            <a:r>
              <a:rPr lang="en" sz="2400">
                <a:solidFill>
                  <a:srgbClr val="F1C232"/>
                </a:solidFill>
              </a:rPr>
              <a:t>get in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Gvyatinuga- </a:t>
            </a:r>
            <a:r>
              <a:rPr lang="en" sz="2400">
                <a:solidFill>
                  <a:srgbClr val="F1C232"/>
                </a:solidFill>
              </a:rPr>
              <a:t>I will take you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Galielig - </a:t>
            </a:r>
            <a:r>
              <a:rPr lang="en" sz="2400">
                <a:solidFill>
                  <a:srgbClr val="F1C232"/>
                </a:solidFill>
              </a:rPr>
              <a:t>I am happy, I am thankful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jvhilugi -</a:t>
            </a:r>
            <a:r>
              <a:rPr lang="en" sz="2400">
                <a:solidFill>
                  <a:srgbClr val="F1C232"/>
                </a:solidFill>
              </a:rPr>
              <a:t> that you come back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Gado yijadvg- </a:t>
            </a:r>
            <a:r>
              <a:rPr lang="en" sz="2400">
                <a:solidFill>
                  <a:srgbClr val="F1C232"/>
                </a:solidFill>
              </a:rPr>
              <a:t>what did you do? </a:t>
            </a:r>
            <a:endParaRPr sz="24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ᏣᎳᎩ ᎠᏕᎶᏆᏍᏗ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Elizabeth yidagwado,”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 Elizabeth yidejado? Elizabethdv utloyi dejakadi. 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“Wilma Mankiller dagwado, agvyi agehya ugvwiyuhi jalagi ayetli.”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“Osda,” udvne elis. “Wilma wajavge dagwalel ale yigvyatinuga junadeloquasdi.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“Galielig jvhilugi Wilma. Gado yijadvg jundelquasdi? Utvdvne elis.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ᏣᎳᎩ ᎠᏕᎶᏆᏍᏗ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476250" y="1144125"/>
            <a:ext cx="79053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Wilma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Diane Humatewa dagwado, agvyi aniyvwiya agehya diguktisgi amayetli”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“Ahan jotlesd” udvne elis. “Gadu uganasdi dodagvneli.”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“Alsqualidv svsdi Diane,” udvne elis. “Ehena hadawojv.”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Diane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“Ohhh? Gadogi usd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ᏣᎳᎩ ᎠᏕᎶᏆᏍᏗ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476250" y="1144125"/>
            <a:ext cx="79053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</a:t>
            </a:r>
            <a:r>
              <a:rPr lang="en" sz="2400">
                <a:solidFill>
                  <a:srgbClr val="FFFFFF"/>
                </a:solidFill>
              </a:rPr>
              <a:t>niyvwiya- </a:t>
            </a:r>
            <a:r>
              <a:rPr lang="en" sz="2400">
                <a:solidFill>
                  <a:srgbClr val="F1C232"/>
                </a:solidFill>
              </a:rPr>
              <a:t>Native American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Diguktisgi- </a:t>
            </a:r>
            <a:r>
              <a:rPr lang="en" sz="2400">
                <a:solidFill>
                  <a:srgbClr val="F1C232"/>
                </a:solidFill>
              </a:rPr>
              <a:t>Judge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Jotlesd- </a:t>
            </a:r>
            <a:r>
              <a:rPr lang="en" sz="2400">
                <a:solidFill>
                  <a:srgbClr val="F1C232"/>
                </a:solidFill>
              </a:rPr>
              <a:t>you sit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Gadu uganasdi - </a:t>
            </a:r>
            <a:r>
              <a:rPr lang="en" sz="2400">
                <a:solidFill>
                  <a:srgbClr val="F1C232"/>
                </a:solidFill>
              </a:rPr>
              <a:t>cookies/ baked goods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Dodagvneli- </a:t>
            </a:r>
            <a:r>
              <a:rPr lang="en" sz="2400">
                <a:solidFill>
                  <a:srgbClr val="F1C232"/>
                </a:solidFill>
              </a:rPr>
              <a:t>I will bring them to you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svsdi - </a:t>
            </a:r>
            <a:r>
              <a:rPr lang="en" sz="2400">
                <a:solidFill>
                  <a:srgbClr val="F1C232"/>
                </a:solidFill>
              </a:rPr>
              <a:t>to go to bed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Ehena - </a:t>
            </a:r>
            <a:r>
              <a:rPr lang="en" sz="2400">
                <a:solidFill>
                  <a:srgbClr val="F1C232"/>
                </a:solidFill>
              </a:rPr>
              <a:t>come here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Hadawojv- </a:t>
            </a:r>
            <a:r>
              <a:rPr lang="en" sz="2400">
                <a:solidFill>
                  <a:srgbClr val="F1C232"/>
                </a:solidFill>
              </a:rPr>
              <a:t>take a bath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