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df66f2fd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df66f2fd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f66f2fd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f66f2fd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df66f2fd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df66f2fd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df66f2fd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df66f2fd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f66f2fd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f66f2fd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f66f2fd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df66f2fd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f66f2fd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df66f2fd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df66f2fd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df66f2fd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df66f2fd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df66f2fd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edf4d4d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edf4d4d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df5aa97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df5aa97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df66f2f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df66f2f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df66f2f0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df66f2f0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df66f2f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df66f2f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f66f2fd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df66f2f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f66f2fd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f66f2fd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ᏦᎦᏚᏏᏁ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12" name="Google Shape;112;p22"/>
          <p:cNvSpPr txBox="1"/>
          <p:nvPr/>
        </p:nvSpPr>
        <p:spPr>
          <a:xfrm>
            <a:off x="371850" y="1144125"/>
            <a:ext cx="85482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“Gagoke jigang ahani ganitli?” utvdvne elis.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“Aya, Sara dagwado! Agwachvlyasda, jisinasd, agwadahnt, wosvni agehyuja eloh nikv!” udvne agehyuja. Nowu utlvnei asgisge gago gesesdi sunale.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216475" y="154950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311725" y="753350"/>
            <a:ext cx="4312200" cy="4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J</a:t>
            </a:r>
            <a:r>
              <a:rPr b="1" lang="en" sz="2400">
                <a:solidFill>
                  <a:srgbClr val="FFFFFF"/>
                </a:solidFill>
              </a:rPr>
              <a:t>igang- </a:t>
            </a:r>
            <a:r>
              <a:rPr b="1" lang="en" sz="2400">
                <a:solidFill>
                  <a:srgbClr val="F1C232"/>
                </a:solidFill>
              </a:rPr>
              <a:t>is laying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Ganitli- </a:t>
            </a:r>
            <a:r>
              <a:rPr b="1" lang="en" sz="2400">
                <a:solidFill>
                  <a:srgbClr val="F1C232"/>
                </a:solidFill>
              </a:rPr>
              <a:t>bed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Aya- </a:t>
            </a:r>
            <a:r>
              <a:rPr b="1" lang="en" sz="2400">
                <a:solidFill>
                  <a:srgbClr val="F1C232"/>
                </a:solidFill>
              </a:rPr>
              <a:t>I, me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Agwachvlyasda- </a:t>
            </a:r>
            <a:r>
              <a:rPr b="1" lang="en" sz="2400">
                <a:solidFill>
                  <a:srgbClr val="F1C232"/>
                </a:solidFill>
              </a:rPr>
              <a:t>I am brave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Jisinasd- </a:t>
            </a:r>
            <a:r>
              <a:rPr b="1" lang="en" sz="2400">
                <a:solidFill>
                  <a:srgbClr val="F1C232"/>
                </a:solidFill>
              </a:rPr>
              <a:t>I am smart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Agwadahnt- </a:t>
            </a:r>
            <a:r>
              <a:rPr b="1" lang="en" sz="2400">
                <a:solidFill>
                  <a:srgbClr val="F1C232"/>
                </a:solidFill>
              </a:rPr>
              <a:t>I am nice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Wosvni- </a:t>
            </a:r>
            <a:r>
              <a:rPr b="1" lang="en" sz="2400">
                <a:solidFill>
                  <a:srgbClr val="F1C232"/>
                </a:solidFill>
              </a:rPr>
              <a:t>best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Eloh- </a:t>
            </a:r>
            <a:r>
              <a:rPr b="1" lang="en" sz="2400">
                <a:solidFill>
                  <a:srgbClr val="F1C232"/>
                </a:solidFill>
              </a:rPr>
              <a:t>Earth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Nikv- </a:t>
            </a:r>
            <a:r>
              <a:rPr b="1" lang="en" sz="2400">
                <a:solidFill>
                  <a:srgbClr val="F1C232"/>
                </a:solidFill>
              </a:rPr>
              <a:t>all over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Nowu- </a:t>
            </a:r>
            <a:r>
              <a:rPr b="1" lang="en" sz="2400">
                <a:solidFill>
                  <a:srgbClr val="F1C232"/>
                </a:solidFill>
              </a:rPr>
              <a:t>now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4624050" y="736025"/>
            <a:ext cx="4416000" cy="4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U</a:t>
            </a:r>
            <a:r>
              <a:rPr b="1" lang="en" sz="2400">
                <a:solidFill>
                  <a:srgbClr val="FFFFFF"/>
                </a:solidFill>
              </a:rPr>
              <a:t>tlvnei- </a:t>
            </a:r>
            <a:r>
              <a:rPr b="1" lang="en" sz="2400">
                <a:solidFill>
                  <a:srgbClr val="F1C232"/>
                </a:solidFill>
              </a:rPr>
              <a:t>he/she went to sleep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Asgisge- </a:t>
            </a:r>
            <a:r>
              <a:rPr b="1" lang="en" sz="2400">
                <a:solidFill>
                  <a:srgbClr val="F1C232"/>
                </a:solidFill>
              </a:rPr>
              <a:t>he/she dreamed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gesesdi - </a:t>
            </a:r>
            <a:r>
              <a:rPr b="1" lang="en" sz="2400">
                <a:solidFill>
                  <a:srgbClr val="F1C232"/>
                </a:solidFill>
              </a:rPr>
              <a:t>he/she/it  will be</a:t>
            </a:r>
            <a:endParaRPr b="1"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Sunale- </a:t>
            </a:r>
            <a:r>
              <a:rPr b="1" lang="en" sz="2400">
                <a:solidFill>
                  <a:srgbClr val="F1C232"/>
                </a:solidFill>
              </a:rPr>
              <a:t>tomorrow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25" name="Google Shape;125;p24"/>
          <p:cNvSpPr txBox="1"/>
          <p:nvPr/>
        </p:nvSpPr>
        <p:spPr>
          <a:xfrm>
            <a:off x="371850" y="1144125"/>
            <a:ext cx="85482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“Gagoke jigang ahani ganitli?” utvdvne elis.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“Aya, Sara dagwado! Agwachvlyasda, jisinasd, agwadahnt, wosvni agehyuja eloh nikv!” udvne agehyuja. Nowu utlvnei asgisge gago gesesdi sunale.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225150" y="198250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346375" y="1429875"/>
            <a:ext cx="7845000" cy="3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 Hiyegi Sara” udvne elis. “Alsquali adidi.”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 Sara yidagwado,” udvne agehyuja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“Ohhhh….. Dogi usd dejado?” utvdvne elisi.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“Alice Wells dawado. Agvyi agehya didaniyisgi Amayetli,” udvne agehyuja.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“Hawa Alice,” udvne elis. “Hadida. Tvnawoja ale dehalsdanuga”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“Siyo Alice,” udvne Elis. “Alsdaidi. Ahan jotlesd.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1593275" y="883225"/>
            <a:ext cx="33684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ᎧᏃᎮᏢᏍᎩ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207825" y="163600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38" name="Google Shape;138;p26"/>
          <p:cNvSpPr txBox="1"/>
          <p:nvPr/>
        </p:nvSpPr>
        <p:spPr>
          <a:xfrm>
            <a:off x="476250" y="787975"/>
            <a:ext cx="6892500" cy="4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 Alice yidawado” udvne agehyuja.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“Tlagi?” udvne elis, “Gagke dodvg hawiya ale juwej jidegvnisda?”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Elizabeth Blackwell dagwado, agvyi agehya aganagti amayetli,” udvne agehyuj.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“Jayosinase, Elizabeth. Na juwej ale hawiya tiga si uhyvdli nulsdanvnv.”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“Hawa, Elizabeth. Alsqualiha dijadelquavsdi. Gasalen hanawojv,” udvne Elis.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233800" y="146300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44" name="Google Shape;144;p27"/>
          <p:cNvSpPr txBox="1"/>
          <p:nvPr/>
        </p:nvSpPr>
        <p:spPr>
          <a:xfrm>
            <a:off x="476250" y="796625"/>
            <a:ext cx="6892500" cy="4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 Elizabeth yidagwado,” udvne agehyuja.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“Tlagi Elizabeth yidejado? Elizabethdv utloyi dejakadi. Gadoke dejado?” utvdvne elis.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“Wilma Mankiller dagwado, agvyi agehya ugvwiyuhi jalagi ayetli.” udvne agehyuja.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“Osda,” udvne elis. “Wilma wajavge dagwalel ale yigvyatinuga junadeloquasdi.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“Galielig jvhilugi Wilma. Gado yijadvg jundelquasdi? Utvdvne elis. 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233800" y="154950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50" name="Google Shape;150;p28"/>
          <p:cNvSpPr txBox="1"/>
          <p:nvPr/>
        </p:nvSpPr>
        <p:spPr>
          <a:xfrm>
            <a:off x="476250" y="841050"/>
            <a:ext cx="79053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Tla Wilma yidagwado” udvne agehyuja.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“Gadoke dejado?” utvdvne elis.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Diane Humatewa dagwado, agvyi aniyvwiya agehya diguktisgi amayetli” udvne agehyuja.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“Ahan jotlesd” udvne elis. “Gadu uganasdi dodagvneli.”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“Alsqualidv svsdi Diane,” udvne elis. “Ehena hadawojv.”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 Diane yidagwado” udvne agehyuja.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“Ohhh? Gadogi usd dejado?” utvdvne elis.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56" name="Google Shape;156;p29"/>
          <p:cNvSpPr txBox="1"/>
          <p:nvPr/>
        </p:nvSpPr>
        <p:spPr>
          <a:xfrm>
            <a:off x="371850" y="1144125"/>
            <a:ext cx="85482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“Rosa Parks dagwado. Tla yawadanvne awotlv yvwi unajododi. Aniyoneg undulihv awasdvtlusdi. Dejistelvhv nigad anigvhnage amayetli anehv”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“Hawa Rosa. hajavga si uhyvdla nulsdanvnv ama,” udvne elis.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Agehyuja unsinv ale ulisi utawedone “Osd hitlvna Rosa” udvne.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 Rosa yidawado,” udvne agehyuja.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62" name="Google Shape;162;p30"/>
          <p:cNvSpPr txBox="1"/>
          <p:nvPr/>
        </p:nvSpPr>
        <p:spPr>
          <a:xfrm>
            <a:off x="371850" y="1144125"/>
            <a:ext cx="85482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“Gagoke jigang ahani ganitli?” utvdvne elis.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“Aya, Sara dagwado! Agwachvlyasda, jisinasd, agwadahnt, wosvni agehyuja eloh nikv!” udvne agehyuja. Nowu utlvnei asgisge gago gesesdi sunale.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 Hiyegi Sara” udvne elis. “Alsquali adidi.”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Sara yidagwado,” udvne agehyuja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“Ohhhh….. Dogi usd dejado?” utvdvne elisi.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“Alice Wells dawado. Agvyi agehya didaniyisgi Amayetli,” udvne agehyuja.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“Hawa Alice,” udvne elis. “Hadida. Tvnawoja ale dehalsdanuga”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“Siyo Alice,” udvne Elis. “Alsdaidi. Ahan jotlesd.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Alice yidawado”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“Tlagi?” udvne elis, “Gagke dodvg hawiya ale juwej jidegvnisda?”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Elizabeth Blackwell dagwado, agvyi agehya aganagti amayetli,” udvne agehyuj.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“Jayosinase, Elizabeth. Na juwej ale hawiya tiga si uhyvdli nulsdanvnv.”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“Hawa, Elizabeth. Alsqualiha dijadelquavsdi. Gasalen hanawojv,” udvne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76250" y="1144125"/>
            <a:ext cx="6892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Elizabeth yidagwado,”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“Tlagi Elizabeth yidejado? Elizabethdv utloyi dejakadi. Gadoke dejado?” utvdvne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“Wilma Mankiller dagwado, agvyi agehya ugvwiyuhi jalagi ayetli.”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“Osda,” udvne elis. “Wilma wajavge dagwalel ale yigvyatinuga junadeloquasdi.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“Galielig jvhilugi Wilma. Gado yijadvg jundelquasdi? Utvdvne elis.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476250" y="1144125"/>
            <a:ext cx="79053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Wilma yidagwado”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“Gadoke dejado?” utvdvne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Diane Humatewa dagwado, agvyi aniyvwiya agehya diguktisgi amayetli”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“Ahan jotlesd” udvne elis. “Gadu uganasdi dodagvneli.”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“Alsqualidv svsdi Diane,” udvne elis. “Ehena hadawojv.”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“Tla Diane yidagwado” udvne agehyuja.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“Ohhh? Gadogi usd dejado?” utvdvne elis.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371850" y="1144125"/>
            <a:ext cx="85482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“Rosa Parks dagwado. Tla yawadanvne awotlv yvwi unajododi. Aniyoneg undulihv awasdvtlusdi. Dejistelvhv nigad anigvhnage amayetli anehv”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“Hawa Rosa. hajavga si uhyvdla nulsdanvnv ama,” udvne elis.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Agehyuja unsinv ale ulisi utawedone “Osd hitlvna Rosa” udvne.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 Rosa yidawado,” udvne agehyuja.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214725" y="1128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371850" y="724925"/>
            <a:ext cx="8548200" cy="4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A</a:t>
            </a:r>
            <a:r>
              <a:rPr b="1" lang="en" sz="2000">
                <a:solidFill>
                  <a:srgbClr val="FFFFFF"/>
                </a:solidFill>
              </a:rPr>
              <a:t>wadanvne- </a:t>
            </a:r>
            <a:r>
              <a:rPr b="1" lang="en" sz="2000">
                <a:solidFill>
                  <a:srgbClr val="F1C232"/>
                </a:solidFill>
              </a:rPr>
              <a:t>I moved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 Awotlv- </a:t>
            </a:r>
            <a:r>
              <a:rPr b="1" lang="en" sz="2000">
                <a:solidFill>
                  <a:srgbClr val="F1C232"/>
                </a:solidFill>
              </a:rPr>
              <a:t>where I was sitting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yvwi unajododi- </a:t>
            </a:r>
            <a:r>
              <a:rPr b="1" lang="en" sz="2000">
                <a:solidFill>
                  <a:srgbClr val="F1C232"/>
                </a:solidFill>
              </a:rPr>
              <a:t>bus (something people ride in)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undulihv- </a:t>
            </a:r>
            <a:r>
              <a:rPr b="1" lang="en" sz="2000">
                <a:solidFill>
                  <a:srgbClr val="F1C232"/>
                </a:solidFill>
              </a:rPr>
              <a:t>they wanted it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Awasdvtlusdi- </a:t>
            </a:r>
            <a:r>
              <a:rPr b="1" lang="en" sz="2000">
                <a:solidFill>
                  <a:srgbClr val="F1C232"/>
                </a:solidFill>
              </a:rPr>
              <a:t>my seat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 Dejistelvhv- </a:t>
            </a:r>
            <a:r>
              <a:rPr b="1" lang="en" sz="2000">
                <a:solidFill>
                  <a:srgbClr val="F1C232"/>
                </a:solidFill>
              </a:rPr>
              <a:t>I helped them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Anehv- </a:t>
            </a:r>
            <a:r>
              <a:rPr b="1" lang="en" sz="2000">
                <a:solidFill>
                  <a:srgbClr val="F1C232"/>
                </a:solidFill>
              </a:rPr>
              <a:t>they were living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Hajavga- </a:t>
            </a:r>
            <a:r>
              <a:rPr b="1" lang="en" sz="2000">
                <a:solidFill>
                  <a:srgbClr val="F1C232"/>
                </a:solidFill>
              </a:rPr>
              <a:t>get in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Unsinv- </a:t>
            </a:r>
            <a:r>
              <a:rPr b="1" lang="en" sz="2000">
                <a:solidFill>
                  <a:srgbClr val="F1C232"/>
                </a:solidFill>
              </a:rPr>
              <a:t>she laid down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Utawedone- </a:t>
            </a:r>
            <a:r>
              <a:rPr b="1" lang="en" sz="2000">
                <a:solidFill>
                  <a:srgbClr val="F1C232"/>
                </a:solidFill>
              </a:rPr>
              <a:t>she kissed her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Hitlvna- </a:t>
            </a:r>
            <a:r>
              <a:rPr b="1" lang="en" sz="2000">
                <a:solidFill>
                  <a:srgbClr val="F1C232"/>
                </a:solidFill>
              </a:rPr>
              <a:t>go to sleep</a:t>
            </a:r>
            <a:endParaRPr b="1" sz="20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207825" y="4580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106" name="Google Shape;106;p21"/>
          <p:cNvSpPr txBox="1"/>
          <p:nvPr/>
        </p:nvSpPr>
        <p:spPr>
          <a:xfrm>
            <a:off x="371850" y="1144125"/>
            <a:ext cx="85482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“Rosa Parks dagwado. Tla yawadanvne awotlv yvwi unajododi. Aniyoneg undulihv awasdvtlusdi. Dejistelvhv nigad anigvhnage amayetli anehv”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“Hawa Rosa. hajavga si uhyvdla nulsdanvnv ama,” udvne elis.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Agehyuja unsinv ale ulisi utawedone “Osd hitlvna Rosa” udvne.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“Tla Rosa yidawado,” udvne agehyuja.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