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fca6801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fca6801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dfca6801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dfca6801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dfca6801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dfca6801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edf4d4d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edf4d4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dfca6801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dfca6801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dfca6801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dfca6801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dfca6801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dfca6801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fca6801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fca6801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fca6801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fca6801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fca68017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fca6801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ᏂᎦᏚᏏᏁ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117" name="Google Shape;117;p22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</a:t>
            </a:r>
            <a:r>
              <a:rPr lang="en" sz="2400">
                <a:solidFill>
                  <a:srgbClr val="FFFFFF"/>
                </a:solidFill>
              </a:rPr>
              <a:t>anelv- </a:t>
            </a:r>
            <a:r>
              <a:rPr lang="en" sz="2400">
                <a:solidFill>
                  <a:srgbClr val="F1C232"/>
                </a:solidFill>
              </a:rPr>
              <a:t>the house 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Nav- </a:t>
            </a:r>
            <a:r>
              <a:rPr lang="en" sz="2400">
                <a:solidFill>
                  <a:srgbClr val="F1C232"/>
                </a:solidFill>
              </a:rPr>
              <a:t>nearby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Ganvgogv-</a:t>
            </a:r>
            <a:r>
              <a:rPr lang="en" sz="2400">
                <a:solidFill>
                  <a:srgbClr val="F1C232"/>
                </a:solidFill>
              </a:rPr>
              <a:t> it comes out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Uhnasdedlv- </a:t>
            </a:r>
            <a:r>
              <a:rPr lang="en" sz="2400">
                <a:solidFill>
                  <a:srgbClr val="F1C232"/>
                </a:solidFill>
              </a:rPr>
              <a:t>root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Nusdv- </a:t>
            </a:r>
            <a:r>
              <a:rPr lang="en" sz="2400">
                <a:solidFill>
                  <a:srgbClr val="F1C232"/>
                </a:solidFill>
              </a:rPr>
              <a:t>where there is 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Gadetanidohv- </a:t>
            </a:r>
            <a:r>
              <a:rPr lang="en" sz="2400">
                <a:solidFill>
                  <a:srgbClr val="F1C232"/>
                </a:solidFill>
              </a:rPr>
              <a:t>I would dive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Uksatv- </a:t>
            </a:r>
            <a:r>
              <a:rPr lang="en" sz="2400">
                <a:solidFill>
                  <a:srgbClr val="F1C232"/>
                </a:solidFill>
              </a:rPr>
              <a:t>it sticks out 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Nav- </a:t>
            </a:r>
            <a:r>
              <a:rPr lang="en" sz="2400">
                <a:solidFill>
                  <a:srgbClr val="F1C232"/>
                </a:solidFill>
              </a:rPr>
              <a:t>near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Gogi- </a:t>
            </a:r>
            <a:r>
              <a:rPr lang="en" sz="2400">
                <a:solidFill>
                  <a:srgbClr val="F1C232"/>
                </a:solidFill>
              </a:rPr>
              <a:t>summer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</a:t>
            </a:r>
            <a:r>
              <a:rPr lang="en" sz="2400">
                <a:solidFill>
                  <a:srgbClr val="FFFFFF"/>
                </a:solidFill>
              </a:rPr>
              <a:t>alsquadisgv- </a:t>
            </a:r>
            <a:r>
              <a:rPr lang="en" sz="2400">
                <a:solidFill>
                  <a:srgbClr val="F1C232"/>
                </a:solidFill>
              </a:rPr>
              <a:t>until it finished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Gadawosgv-</a:t>
            </a:r>
            <a:r>
              <a:rPr lang="en" sz="2400">
                <a:solidFill>
                  <a:srgbClr val="F1C232"/>
                </a:solidFill>
              </a:rPr>
              <a:t> I swam 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Inada- </a:t>
            </a:r>
            <a:r>
              <a:rPr lang="en" sz="2400">
                <a:solidFill>
                  <a:srgbClr val="F1C232"/>
                </a:solidFill>
              </a:rPr>
              <a:t>snake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Dlanusi- </a:t>
            </a:r>
            <a:r>
              <a:rPr lang="en" sz="2400">
                <a:solidFill>
                  <a:srgbClr val="F1C232"/>
                </a:solidFill>
              </a:rPr>
              <a:t>leech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Doginaksasdo- </a:t>
            </a:r>
            <a:r>
              <a:rPr lang="en" sz="2400">
                <a:solidFill>
                  <a:srgbClr val="F1C232"/>
                </a:solidFill>
              </a:rPr>
              <a:t>we would watch for them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Yudahv- </a:t>
            </a:r>
            <a:r>
              <a:rPr lang="en" sz="2400">
                <a:solidFill>
                  <a:srgbClr val="F1C232"/>
                </a:solidFill>
              </a:rPr>
              <a:t>sometimes, from time to time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Tsisdvn- </a:t>
            </a:r>
            <a:r>
              <a:rPr lang="en" sz="2400">
                <a:solidFill>
                  <a:srgbClr val="F1C232"/>
                </a:solidFill>
              </a:rPr>
              <a:t>crawdad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Dosdiniyisgv- </a:t>
            </a:r>
            <a:r>
              <a:rPr lang="en" sz="2400">
                <a:solidFill>
                  <a:srgbClr val="F1C232"/>
                </a:solidFill>
              </a:rPr>
              <a:t>we would catch them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129" name="Google Shape;129;p24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Aksti tsigesv, edud eladi osdanigisgo amayididla.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  edud agwehyonv awadawosdi amayi uweyv danelv nav.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Uhyvdla gesv amayi, hawin ama ganvgogv.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Uhnasdedlv nusdv gadetanidohv uksatv nav amayi.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Gogi walsquadisgv gadawosgv Inada ale dlanusi doginaksasdo.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Yudahv tsisdvn dosdiniyisgv.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Hisgi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Nvgiwu kawon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075" y="338275"/>
            <a:ext cx="3269750" cy="20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Sawu, tal, jo, nvg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nvgi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joiwu kawon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525" y="284750"/>
            <a:ext cx="3434873" cy="2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Sawu, tal, jo,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taliwu kawon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424799"/>
            <a:ext cx="3817094" cy="2146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Sawu, tal,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Tali kawon anid andawohv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wunilosv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Uniji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kawonu at ulujv.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125" y="179500"/>
            <a:ext cx="3065400" cy="22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ᎧᏃᎩᏍᏗ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 Didseka kawonu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sawu kawonu at adawohv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Ujatindidl wulosv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Uji nigawesgv “quack! quack! Quack!”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nigadawu kawonu anid unilujv.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470" y="147325"/>
            <a:ext cx="3149152" cy="217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Aksti tsigesv, edud eladi osdanigisgo amayididla.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  edud agwehyonv awadawosdi amayi uweyv danelv nav.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Uhyvdla gesv amayi, hawin ama ganvgogv.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Uhnasdedlv nusdv gadetanidohv uksatv nav amayi.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Gogi walsquadisgv gadawosgv Inada ale dlanusi doginaksasdo.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Yudahv tsisdvn dosdiniyisgv.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ᏣᎳᎩ ᎠᏕᎶᏆᏍᏗ</a:t>
            </a: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76250" y="787050"/>
            <a:ext cx="6892500" cy="4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Aksti tsigesv- </a:t>
            </a:r>
            <a:r>
              <a:rPr lang="en" sz="2400">
                <a:solidFill>
                  <a:srgbClr val="F1C232"/>
                </a:solidFill>
              </a:rPr>
              <a:t>when I was small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Edud- </a:t>
            </a:r>
            <a:r>
              <a:rPr lang="en" sz="2400">
                <a:solidFill>
                  <a:srgbClr val="F1C232"/>
                </a:solidFill>
              </a:rPr>
              <a:t>grandpa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Eladi- </a:t>
            </a:r>
            <a:r>
              <a:rPr lang="en" sz="2400">
                <a:solidFill>
                  <a:srgbClr val="F1C232"/>
                </a:solidFill>
              </a:rPr>
              <a:t>down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Osdanigisgv- </a:t>
            </a:r>
            <a:r>
              <a:rPr lang="en" sz="2400">
                <a:solidFill>
                  <a:srgbClr val="F1C232"/>
                </a:solidFill>
              </a:rPr>
              <a:t>we would walk to the creek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Amayididla- </a:t>
            </a:r>
            <a:r>
              <a:rPr lang="en" sz="2400">
                <a:solidFill>
                  <a:srgbClr val="F1C232"/>
                </a:solidFill>
              </a:rPr>
              <a:t>toward the water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Uhna- </a:t>
            </a:r>
            <a:r>
              <a:rPr lang="en" sz="2400">
                <a:solidFill>
                  <a:srgbClr val="F1C232"/>
                </a:solidFill>
              </a:rPr>
              <a:t>there</a:t>
            </a:r>
            <a:r>
              <a:rPr lang="en" sz="2400">
                <a:solidFill>
                  <a:srgbClr val="FFFFFF"/>
                </a:solidFill>
              </a:rPr>
              <a:t>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Agwehyonv- </a:t>
            </a:r>
            <a:r>
              <a:rPr lang="en" sz="2400">
                <a:solidFill>
                  <a:srgbClr val="F1C232"/>
                </a:solidFill>
              </a:rPr>
              <a:t>he taught me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Awadawosdi- </a:t>
            </a:r>
            <a:r>
              <a:rPr lang="en" sz="2400">
                <a:solidFill>
                  <a:srgbClr val="F1C232"/>
                </a:solidFill>
              </a:rPr>
              <a:t>I to swim</a:t>
            </a:r>
            <a:endParaRPr sz="2400">
              <a:solidFill>
                <a:srgbClr val="F1C23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Uweyv- </a:t>
            </a:r>
            <a:r>
              <a:rPr lang="en" sz="2400">
                <a:solidFill>
                  <a:srgbClr val="F1C232"/>
                </a:solidFill>
              </a:rPr>
              <a:t>the creek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