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fca683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fca683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fca6801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fca680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dfca6801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dfca6801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fca680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dfca680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fca680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fca680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ca683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ca683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fca6801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fca6801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ᏍᎩᎦᏚᏏᏁ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303075" y="833425"/>
            <a:ext cx="8052900" cy="4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Ohndidl dahwisv ani wuktane.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yiduwatvhe adalonige anildisg.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Damatli dahwisvdidl wuktane.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yiduwatvhe adalonige anildisg.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Uwodige kanesa ugohe.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Uwodige kanesai wuktane.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Widugohe juwodu squisd adalonige anildisg.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Kanesai wujane.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Nigad juwodu dalonige anildisg dustige.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Nowu, tla yuyosisge.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19" y="147325"/>
            <a:ext cx="3669259" cy="242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Hisgi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Nvgiwu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75" y="338275"/>
            <a:ext cx="3269750" cy="20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jo, nvg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nvgi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525" y="284750"/>
            <a:ext cx="3434873" cy="2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jo,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taliwu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424799"/>
            <a:ext cx="3817094" cy="214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Tali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kawonu at ulujv.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125" y="179500"/>
            <a:ext cx="3065400" cy="22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kawonu at adawohv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nigadawu kawonu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925" y="465675"/>
            <a:ext cx="4151623" cy="233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550325" y="945450"/>
            <a:ext cx="73521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Aksti tsigesv, edud eladi osdanigisgo amayididla.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  edud agwehyonv awadawosdi amayi uweyv danelv nav.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Uhyvdla gesv amayi, hawin ama ganvgogv.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Uhnasdedlv nusdv gadetanidohv uksatv nav amayi.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Gogi walsquadisgv gadawosgv.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Inada ale dlanusi doginaksasdo.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Yudahv tsisdvn dosdiniyisgv.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67600" y="865900"/>
            <a:ext cx="8052900" cy="4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Jisdu uyosisge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Ilvhiyu jigesv jisdu at ehe.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Uwodige ale unega ulsiwid gesv.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Jisdu at uyosisge.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Ahwisvsdididl wulose.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Adalonige anildisg duhyohv.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Tuya dahwisv hawindidl wuktane.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yiduwatvhe adalonige anildisg.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Jugahnten gadudidl dahwisv wuktane.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Tla yiduwatvhe dalonige anildisg.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025" y="147325"/>
            <a:ext cx="2799780" cy="419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