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 Slab"/>
      <p:regular r:id="rId23"/>
      <p:bold r:id="rId24"/>
    </p:embeddedFon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bold.fntdata"/><Relationship Id="rId23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dffd9e21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dffd9e21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dffd9e21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dffd9e21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dffd9e21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dffd9e21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dffd9e21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dffd9e21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dffd9e21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dffd9e21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dffd9e21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dffd9e21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dffd9e21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dffd9e21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dffd9e218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dffd9e21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dfd5e2a0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dfd5e2a0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dffd9e2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dffd9e2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dffd9e21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dffd9e21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dffd9e21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dffd9e21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dffd9e21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dffd9e21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dffd9e21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dffd9e21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dffd9e21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dffd9e21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ᏓᎳᏚᏏᏁ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12" name="Google Shape;112;p22"/>
          <p:cNvSpPr txBox="1"/>
          <p:nvPr/>
        </p:nvSpPr>
        <p:spPr>
          <a:xfrm>
            <a:off x="510775" y="716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</a:t>
            </a:r>
            <a:r>
              <a:rPr lang="en" sz="2400">
                <a:solidFill>
                  <a:srgbClr val="FFFFFF"/>
                </a:solidFill>
              </a:rPr>
              <a:t>hwatvhe- he found it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Usganolv- slow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nulsdane - it happens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Ugoniyojv- he was late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Watvhe- went and found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Hesdi- don’t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uyo yijadahntesdi- feel bad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Wudasdawadvsdane- went and followed him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Ijadanul- you all are lazy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Ijiwangala- you all are weak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Andi- they said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18" name="Google Shape;118;p23"/>
          <p:cNvSpPr txBox="1"/>
          <p:nvPr/>
        </p:nvSpPr>
        <p:spPr>
          <a:xfrm>
            <a:off x="510775" y="716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Ijalendi dajatlihv nowu. ”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nowu unalenvhe dantlihv inage anehi.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Sesgino nvgi yigvnvhid widultadese jisdu. Wultise jisdu.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ujetsdi nuhntvn nuwesv jisdu. Wuluji, nigada inage anehi gadugi unantegwalohne anilvhnihv. 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ujetsdi wusagwalele ulihwojv udayelvhne.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Tohi nulsdan, nowu widulene wutise.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lehiyu yuwatvhe usdahvsg,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Kohi iga jigi si yusgasdaneli, si yiwasogwalela uliwhojv yadayelv.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24" name="Google Shape;124;p24"/>
          <p:cNvSpPr txBox="1"/>
          <p:nvPr/>
        </p:nvSpPr>
        <p:spPr>
          <a:xfrm>
            <a:off x="510775" y="716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Ijalendi - you all start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Dajatlihv- you all fight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Unalenvhe- they started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dantlihv - they were fighting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Yigvnvhid- long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Widultadese- he jumped away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Wultise - he escaped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nuhntvn - he didn’t know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nuwesv - what he had said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Wuluji- when he arrived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Gadugi- together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30" name="Google Shape;130;p25"/>
          <p:cNvSpPr txBox="1"/>
          <p:nvPr/>
        </p:nvSpPr>
        <p:spPr>
          <a:xfrm>
            <a:off x="510775" y="669700"/>
            <a:ext cx="6892500" cy="42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</a:t>
            </a:r>
            <a:r>
              <a:rPr lang="en" sz="2400">
                <a:solidFill>
                  <a:srgbClr val="FFFFFF"/>
                </a:solidFill>
              </a:rPr>
              <a:t>nantegwalohne- they beat him down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Anilvhnihv- they whipped him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wusagwalele - he rolled over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Ulihwojv- he died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Udayelvhne- he pretended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Tohi- calm, peaceful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Nulsdan- became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widulene- he stood up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lehiyu- never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Kohi iga- today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Jigi- it is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yusgasdaneli- if he gets scared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36" name="Google Shape;136;p26"/>
          <p:cNvSpPr txBox="1"/>
          <p:nvPr/>
        </p:nvSpPr>
        <p:spPr>
          <a:xfrm>
            <a:off x="510775" y="669700"/>
            <a:ext cx="6892500" cy="42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yusgasdaneli- if he gets scared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Yiwalsogwalela- he will roll over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Yadayelv- he pretends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42" name="Google Shape;142;p27"/>
          <p:cNvSpPr txBox="1"/>
          <p:nvPr/>
        </p:nvSpPr>
        <p:spPr>
          <a:xfrm>
            <a:off x="510775" y="716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 jisdu ale ujetsdi junisdahvsg dundulihe.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 jisdu ulvqwd junehldi.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 jisdu ale ujetsdi junisdahvsg dundulihe.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Sesgihno tla kilo yidunilvqde jisdu ale ujetsd.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Jisdu unosele ujetsdi ksdawaduga so digaduhv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 jisdu wuluje soh digaduhv widuhnosele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Aya gajiwonihise dinilawigi.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Nigadahen dijaneladisdi unaduli nowu”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nigad inge aneha dunanelide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48" name="Google Shape;148;p28"/>
          <p:cNvSpPr txBox="1"/>
          <p:nvPr/>
        </p:nvSpPr>
        <p:spPr>
          <a:xfrm>
            <a:off x="510775" y="716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jisdu usdayvhsg uhwatvhe.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Usganolv nulsdane, ujetsdi ugoniyojv wuluje. tla yiwatvhe usdayvhvsg.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Hesdi uyo yijadahntesdi.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Soh digaduhhdidl wulose jisdu.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Ujetsdihno nav wudasdawadvsdane.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wuluje so dagaduhv jisdu dunosele,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aya gajiwonihise dinilawig.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Ijadanul ale ijiwangala andi dinilawigi.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54" name="Google Shape;154;p29"/>
          <p:cNvSpPr txBox="1"/>
          <p:nvPr/>
        </p:nvSpPr>
        <p:spPr>
          <a:xfrm>
            <a:off x="510775" y="716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Ijalendi dajatlihv nowu. ”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nowu unalenvhe dantlihv inage anehi.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Sesgino nvgi yigvnvhid widultadese jisdu. Wultise jisdu.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ujetsdi nuhntvn nuwesv jisdu. Wuluji, nigada inage anehi gadugi unantegwalohne anilvhnihv. 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ujetsdi wusagwalele ulihwojv udayelvhne.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Tohi nulsdan, nowu widulene wutise.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lehiyu yuwatvhe usdahvsg,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Kohi iga jigi si yusgasdaneli, si yiwasogwalela uliwhojv yadayelv.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510775" y="716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 jisdu ale ujetsdi junisdahvsg dundulihe.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 jisdu ulvqwd junehldi.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 jisdu ale ujetsdi junisdahvsg dundulihe.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Sesgihno tla kilo yidunilvqde jisdu ale ujetsd.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Jisdu unosele ujetsdi ksdawaduga so digaduhv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 jisdu wuluje soh digaduhv widuhnosele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Aya gajiwonihise dinilawigi.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Nigadahen dijaneladisdi unaduli nowu”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nigad inge aneha dunanelide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510775" y="716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jisdu usdayvhsg uhwatvhe.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Usganolv nulsdane, ujetsdi ugoniyojv wuluje. tla yiwatvhe usdayvhvsg.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Hesdi uyo yijadahntesdi.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Soh digaduhhdidl wulose jisdu.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Ujetsdihno nav wudasdawadvsdane.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wuluje so dagaduhv jisdu dunosele,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aya gajiwonihise dinilawig.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Ijadanul ale ijiwangala andi dinilawigi.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510775" y="716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Ijalendi dajatlihv </a:t>
            </a:r>
            <a:r>
              <a:rPr lang="en" sz="2400">
                <a:solidFill>
                  <a:srgbClr val="FFFFFF"/>
                </a:solidFill>
              </a:rPr>
              <a:t>nowu. ”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nowu </a:t>
            </a:r>
            <a:r>
              <a:rPr lang="en" sz="2400">
                <a:solidFill>
                  <a:srgbClr val="FFFFFF"/>
                </a:solidFill>
              </a:rPr>
              <a:t>unalenvhe dantlihv </a:t>
            </a:r>
            <a:r>
              <a:rPr lang="en" sz="2400">
                <a:solidFill>
                  <a:srgbClr val="FFFFFF"/>
                </a:solidFill>
              </a:rPr>
              <a:t>inage anehi. </a:t>
            </a: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Sesgino nvgi </a:t>
            </a:r>
            <a:r>
              <a:rPr lang="en" sz="2400">
                <a:solidFill>
                  <a:srgbClr val="FFFFFF"/>
                </a:solidFill>
              </a:rPr>
              <a:t>yigvnvhid widultadese </a:t>
            </a:r>
            <a:r>
              <a:rPr lang="en" sz="2400">
                <a:solidFill>
                  <a:srgbClr val="FFFFFF"/>
                </a:solidFill>
              </a:rPr>
              <a:t>jisdu. </a:t>
            </a:r>
            <a:r>
              <a:rPr lang="en" sz="2400">
                <a:solidFill>
                  <a:srgbClr val="FFFFFF"/>
                </a:solidFill>
              </a:rPr>
              <a:t>Wultise </a:t>
            </a:r>
            <a:r>
              <a:rPr lang="en" sz="2400">
                <a:solidFill>
                  <a:srgbClr val="FFFFFF"/>
                </a:solidFill>
              </a:rPr>
              <a:t>jisdu. </a:t>
            </a: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ujetsdi </a:t>
            </a:r>
            <a:r>
              <a:rPr lang="en" sz="2400">
                <a:solidFill>
                  <a:srgbClr val="FFFFFF"/>
                </a:solidFill>
              </a:rPr>
              <a:t>nuhntvn </a:t>
            </a:r>
            <a:r>
              <a:rPr lang="en" sz="2400">
                <a:solidFill>
                  <a:srgbClr val="FFFFFF"/>
                </a:solidFill>
              </a:rPr>
              <a:t>n</a:t>
            </a:r>
            <a:r>
              <a:rPr lang="en" sz="2400">
                <a:solidFill>
                  <a:srgbClr val="FFFFFF"/>
                </a:solidFill>
              </a:rPr>
              <a:t>uwesv</a:t>
            </a:r>
            <a:r>
              <a:rPr lang="en" sz="2400">
                <a:solidFill>
                  <a:srgbClr val="FFFFFF"/>
                </a:solidFill>
              </a:rPr>
              <a:t> jisdu. </a:t>
            </a:r>
            <a:r>
              <a:rPr lang="en" sz="2400">
                <a:solidFill>
                  <a:srgbClr val="FFFFFF"/>
                </a:solidFill>
              </a:rPr>
              <a:t>Wuluji</a:t>
            </a:r>
            <a:r>
              <a:rPr lang="en" sz="2400">
                <a:solidFill>
                  <a:srgbClr val="FFFFFF"/>
                </a:solidFill>
              </a:rPr>
              <a:t>, nigada inage anehi </a:t>
            </a:r>
            <a:r>
              <a:rPr lang="en" sz="2400">
                <a:solidFill>
                  <a:srgbClr val="FFFFFF"/>
                </a:solidFill>
              </a:rPr>
              <a:t>gadugi </a:t>
            </a:r>
            <a:r>
              <a:rPr lang="en" sz="2400">
                <a:solidFill>
                  <a:srgbClr val="FFFFFF"/>
                </a:solidFill>
              </a:rPr>
              <a:t>unantegwalohne anilvhnihv. 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ujetsdi wusagwalele ulihwojv udayelvhne.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Tohi nulsdan, nowu widulene wutise.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lehiyu yuwatvhe usdahvsg,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Kohi iga jigi si yusgasdaneli, si yiwasogwalela uliwhojv yadayelv.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510775" y="716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 jisdu ale ujetsdi junisdahvsg dundulihe.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 jisdu ulvqwd junehldi.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 jisdu ale ujetsdi junisdahvsg dundulihe.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Sesgihno tla kilo yidunilvqde jisdu ale ujetsd.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Jisdu unosele ujetsdi ksdawaduga so digaduhv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 jisdu wuluje soh digaduhv widuhnosele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Aya gajiwonihise dinilawigi.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Nigadahen dijaneladisdi unaduli nowu”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nigad inge aneha dunanelide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510775" y="716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</a:t>
            </a:r>
            <a:r>
              <a:rPr lang="en" sz="2400">
                <a:solidFill>
                  <a:srgbClr val="FFFFFF"/>
                </a:solidFill>
              </a:rPr>
              <a:t>jetsdi- possum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junisdahvsg - their wives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Dundulihe- they wanted them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Junehldi-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Sesgihno- but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Kilo- someone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Dunilvqde- they liked them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Wuluje- he arrived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Widuhnosele- he went and told them.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Gajiwonihise- speaker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Dinilawigi- council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545350" y="716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Nigadahen- everyone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dijaneladisdi - you all get married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inage aneha- wild animals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Dunanelide- he got married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06" name="Google Shape;106;p21"/>
          <p:cNvSpPr txBox="1"/>
          <p:nvPr/>
        </p:nvSpPr>
        <p:spPr>
          <a:xfrm>
            <a:off x="510775" y="716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jisdu usdayvhsg uhwatvhe.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Usganolv nulsdane, ujetsdi ugoniyojv wuluje. tla yiwatvhe usdayvhvsg.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Hesdi uyo yijadahntesdi.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Soh digaduhhdidl wulose jisdu.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Ujetsdihno nav wudasdawadvsdane.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wuluje so dagaduhv jisdu dunosele,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aya gajiwonihise dinilawig.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Ijadanul ale ijiwangala andi dinilawigi.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