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fd5e2a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fd5e2a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fd5e2a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fd5e2a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fd5e2a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fd5e2a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fd5e2a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fd5e2a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fd5e2a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dfd5e2a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fd5e2a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fd5e2a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fd5e2a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fd5e2a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d5e2a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d5e2a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ᎦᎵᏆᏚᏏᏁ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Yijundalenv unadehdi duwotlvnanele nigad anijo anisgaya.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Juhvydladidl nagvntanv uneg asgaya. Wudeligvdidla nagvntanv gvhnage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Jugahnawvdidl nagvntanv dalonige asgaya.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Ale uwodige asgaya jutlilv nigesvn unisdvdisgv uwodu nvya, algalisgo danele uhnawu dikalvgadidl udehdi.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Ilvhiyu jigesv nvgi anisgaya anehe.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Dikalvgadidla dininele. Sawu gvhnage asgaya gese.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taline dalonige asgaya gese.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Joine unega asgaya gese.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Ohni uwodige asgaya gese.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Sawu iga amayuldi waise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Uwodu nvya wugohe.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Wuwutese uwodu nvya.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Kohiyv, ayoneg asgaya wajigoe.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“Gado usdi hiwata?” utadvne ayoneg.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“Amayuldi uwodu nyva jiwata,” udvne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“Doyu uwodu,” udvne ayoneg asgaya. “Eliwus yisgihvs?”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“Tla. awaduli. Agilvquidihno. Agihesdiwu.” udvne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“Sgihvsi” udvne ayoneg.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“Tla.” udvne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Antiyohihv unalenvhe. Anatlihv unalenvhe unisdvdisgv uwodu nvya.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Utvgane danatlihv na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“Hesdi! Gado jisdatli?” utvdvne dalonige asgaya.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“Uwodu nvya jiwat(a) amayuld(i). Jinehdi udulihv na yoneg.” udvne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“Doyu awaduli nvya” udvne ayoneg.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“Ksehvsi” udvne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Agvhnage ugotvtane uwodu nvya na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Wugoha, na dalonige asgaya udulihesquu na nvya.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“Elisdiwu yiskvsiwu nvya yidasdatliwu nvya nuyelda.” udvne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“Jajeldodiwu jaduli nvya jvsa” udvne gvhnage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“Vsgidv!” udvne yoneg.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Nigad anijo anisgaya unalenvhe dantlihv nvya unisdvdisgv.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Jutvgane Unetlanvhi anijo dodinatlihv.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“Ijalehwisda!” ahyvdagwalosgi yusdi wuwetlune Unetlanvhi.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Nigad anijo unlehwisdane dantlihv.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“Gadohv jidejatliha?”dutvdvne Unetlanvhi.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“Uwodu nvya agiwhatvd nav amayuldi. Na ayoneg asgaya ugo udulihv nvya. Agigisedi aneld” udvne agvhnage.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Agatvdvhne ayoneg, “doyus?” udvne Unetlanvhi.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“Vv.” udvne ayoneg.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“Nihina? Jadulisquu hia nvya?” agatvdvhnesquu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“Vv. awadulisquu.” udvne dalonige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“Nihina? Jadulisquu hii uwodu nvya?” agatvdvhnesquu uwodige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“Gadohe yawaduli na aghnage asgaya ujeli nvya? Eliwu yidejiwat squisd nvya nav amayuldi awvsv. Tla yawaduli.” udvne uwodige asgaya.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