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</p:sldIdLst>
  <p:sldSz cy="5143500" cx="9144000"/>
  <p:notesSz cx="6858000" cy="9144000"/>
  <p:embeddedFontLst>
    <p:embeddedFont>
      <p:font typeface="Roboto Slab"/>
      <p:regular r:id="rId24"/>
      <p:bold r:id="rId25"/>
    </p:embeddedFont>
    <p:embeddedFont>
      <p:font typeface="Roboto"/>
      <p:regular r:id="rId26"/>
      <p:bold r:id="rId27"/>
      <p:italic r:id="rId28"/>
      <p:boldItalic r:id="rId29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5.xml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24" Type="http://schemas.openxmlformats.org/officeDocument/2006/relationships/font" Target="fonts/RobotoSlab-regular.fntdata"/><Relationship Id="rId23" Type="http://schemas.openxmlformats.org/officeDocument/2006/relationships/slide" Target="slides/slide18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font" Target="fonts/Roboto-regular.fntdata"/><Relationship Id="rId25" Type="http://schemas.openxmlformats.org/officeDocument/2006/relationships/font" Target="fonts/RobotoSlab-bold.fntdata"/><Relationship Id="rId28" Type="http://schemas.openxmlformats.org/officeDocument/2006/relationships/font" Target="fonts/Roboto-italic.fntdata"/><Relationship Id="rId27" Type="http://schemas.openxmlformats.org/officeDocument/2006/relationships/font" Target="fonts/Roboto-bold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29" Type="http://schemas.openxmlformats.org/officeDocument/2006/relationships/font" Target="fonts/Roboto-boldItalic.fntdata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5" name="Google Shape;55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g5e3db568d3_0_3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9" name="Google Shape;119;g5e3db568d3_0_3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g5e3db568d3_0_2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6" name="Google Shape;126;g5e3db568d3_0_2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3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g5e3db568d3_0_4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3" name="Google Shape;133;g5e3db568d3_0_4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38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g5e3db568d3_0_4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0" name="Google Shape;140;g5e3db568d3_0_4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45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g5e3db568d3_0_5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7" name="Google Shape;147;g5e3db568d3_0_5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52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g5e3db568d3_0_6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4" name="Google Shape;154;g5e3db568d3_0_6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59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g5e3db568d3_0_6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1" name="Google Shape;161;g5e3db568d3_0_6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66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g5e3db568d3_0_7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8" name="Google Shape;168;g5e3db568d3_0_7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73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g5e3db568d3_0_8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5" name="Google Shape;175;g5e3db568d3_0_8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g5d995c6ad6_0_4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1" name="Google Shape;61;g5d995c6ad6_0_4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g5dfd5e2a06_0_2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7" name="Google Shape;67;g5dfd5e2a06_0_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g5e3db568d3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3" name="Google Shape;73;g5e3db568d3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g5e3db568d3_0_8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1" name="Google Shape;81;g5e3db568d3_0_8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g5e3db568d3_0_1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9" name="Google Shape;89;g5e3db568d3_0_1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g5e3db568d3_0_9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7" name="Google Shape;97;g5e3db568d3_0_9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g5e3db568d3_0_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5" name="Google Shape;105;g5e3db568d3_0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g5e3db568d3_0_1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2" name="Google Shape;112;g5e3db568d3_0_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slide" type="title">
  <p:cSld name="TITLE">
    <p:spTree>
      <p:nvGrpSpPr>
        <p:cNvPr id="10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11;p2"/>
          <p:cNvSpPr txBox="1"/>
          <p:nvPr>
            <p:ph type="ctrTitle"/>
          </p:nvPr>
        </p:nvSpPr>
        <p:spPr>
          <a:xfrm>
            <a:off x="1680302" y="1188925"/>
            <a:ext cx="5783400" cy="1457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1pPr>
            <a:lvl2pPr lvl="1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2pPr>
            <a:lvl3pPr lvl="2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3pPr>
            <a:lvl4pPr lvl="3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4pPr>
            <a:lvl5pPr lvl="4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5pPr>
            <a:lvl6pPr lvl="5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6pPr>
            <a:lvl7pPr lvl="6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7pPr>
            <a:lvl8pPr lvl="7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8pPr>
            <a:lvl9pPr lvl="8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9pPr>
          </a:lstStyle>
          <a:p/>
        </p:txBody>
      </p:sp>
      <p:sp>
        <p:nvSpPr>
          <p:cNvPr id="12" name="Google Shape;12;p2"/>
          <p:cNvSpPr txBox="1"/>
          <p:nvPr>
            <p:ph idx="1" type="subTitle"/>
          </p:nvPr>
        </p:nvSpPr>
        <p:spPr>
          <a:xfrm>
            <a:off x="1680302" y="3049450"/>
            <a:ext cx="5783400" cy="90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1C232"/>
              </a:buClr>
              <a:buSzPts val="2400"/>
              <a:buFont typeface="Roboto Slab"/>
              <a:buNone/>
              <a:defRPr sz="2400">
                <a:solidFill>
                  <a:srgbClr val="F1C232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Roboto Slab"/>
              <a:buNone/>
              <a:defRPr sz="24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Roboto Slab"/>
              <a:buNone/>
              <a:defRPr sz="24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Roboto Slab"/>
              <a:buNone/>
              <a:defRPr sz="24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Roboto Slab"/>
              <a:buNone/>
              <a:defRPr sz="24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Roboto Slab"/>
              <a:buNone/>
              <a:defRPr sz="24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Roboto Slab"/>
              <a:buNone/>
              <a:defRPr sz="24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Roboto Slab"/>
              <a:buNone/>
              <a:defRPr sz="24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Roboto Slab"/>
              <a:buNone/>
              <a:defRPr sz="24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9pPr>
          </a:lstStyle>
          <a:p/>
        </p:txBody>
      </p:sp>
      <p:sp>
        <p:nvSpPr>
          <p:cNvPr id="13" name="Google Shape;13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ig number">
  <p:cSld name="BIG_NUMBER">
    <p:spTree>
      <p:nvGrpSpPr>
        <p:cNvPr id="46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11"/>
          <p:cNvSpPr/>
          <p:nvPr/>
        </p:nvSpPr>
        <p:spPr>
          <a:xfrm>
            <a:off x="150" y="5076825"/>
            <a:ext cx="9143700" cy="666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8" name="Google Shape;48;p11"/>
          <p:cNvSpPr txBox="1"/>
          <p:nvPr>
            <p:ph hasCustomPrompt="1" type="title"/>
          </p:nvPr>
        </p:nvSpPr>
        <p:spPr>
          <a:xfrm>
            <a:off x="387900" y="1152450"/>
            <a:ext cx="8368200" cy="1538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3000"/>
              <a:buNone/>
              <a:defRPr sz="13000">
                <a:solidFill>
                  <a:schemeClr val="accent5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3000"/>
              <a:buNone/>
              <a:defRPr sz="13000">
                <a:solidFill>
                  <a:schemeClr val="accent5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3000"/>
              <a:buNone/>
              <a:defRPr sz="13000">
                <a:solidFill>
                  <a:schemeClr val="accent5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3000"/>
              <a:buNone/>
              <a:defRPr sz="13000">
                <a:solidFill>
                  <a:schemeClr val="accent5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3000"/>
              <a:buNone/>
              <a:defRPr sz="13000">
                <a:solidFill>
                  <a:schemeClr val="accent5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3000"/>
              <a:buNone/>
              <a:defRPr sz="13000">
                <a:solidFill>
                  <a:schemeClr val="accent5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3000"/>
              <a:buNone/>
              <a:defRPr sz="13000">
                <a:solidFill>
                  <a:schemeClr val="accent5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3000"/>
              <a:buNone/>
              <a:defRPr sz="13000">
                <a:solidFill>
                  <a:schemeClr val="accent5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3000"/>
              <a:buNone/>
              <a:defRPr sz="13000">
                <a:solidFill>
                  <a:schemeClr val="accent5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49" name="Google Shape;49;p11"/>
          <p:cNvSpPr txBox="1"/>
          <p:nvPr>
            <p:ph idx="1" type="body"/>
          </p:nvPr>
        </p:nvSpPr>
        <p:spPr>
          <a:xfrm>
            <a:off x="387900" y="2919450"/>
            <a:ext cx="8368200" cy="1071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50" name="Google Shape;50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" type="blank">
  <p:cSld name="BLANK">
    <p:spTree>
      <p:nvGrpSpPr>
        <p:cNvPr id="5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header" type="secHead">
  <p:cSld name="SECTION_HEADER">
    <p:spTree>
      <p:nvGrpSpPr>
        <p:cNvPr id="14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3"/>
          <p:cNvSpPr txBox="1"/>
          <p:nvPr>
            <p:ph type="title"/>
          </p:nvPr>
        </p:nvSpPr>
        <p:spPr>
          <a:xfrm>
            <a:off x="480750" y="1764950"/>
            <a:ext cx="8222100" cy="907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16" name="Google Shape;16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body" type="tx">
  <p:cSld name="TITLE_AND_BODY"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4"/>
          <p:cNvSpPr txBox="1"/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" type="body"/>
          </p:nvPr>
        </p:nvSpPr>
        <p:spPr>
          <a:xfrm>
            <a:off x="387900" y="1489824"/>
            <a:ext cx="8368200" cy="3078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20" name="Google Shape;20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two columns" type="twoColTx">
  <p:cSld name="TITLE_AND_TWO_COLUMNS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5"/>
          <p:cNvSpPr txBox="1"/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23" name="Google Shape;23;p5"/>
          <p:cNvSpPr txBox="1"/>
          <p:nvPr>
            <p:ph idx="1" type="body"/>
          </p:nvPr>
        </p:nvSpPr>
        <p:spPr>
          <a:xfrm>
            <a:off x="387900" y="1489825"/>
            <a:ext cx="3999900" cy="3078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2" type="body"/>
          </p:nvPr>
        </p:nvSpPr>
        <p:spPr>
          <a:xfrm>
            <a:off x="4756200" y="1489825"/>
            <a:ext cx="3999900" cy="3078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5" name="Google Shape;25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only" type="titleOnly">
  <p:cSld name="TITLE_ONLY">
    <p:spTree>
      <p:nvGrpSpPr>
        <p:cNvPr id="26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6"/>
          <p:cNvSpPr txBox="1"/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28" name="Google Shape;28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One column text">
  <p:cSld name="ONE_COLUMN_TEXT">
    <p:spTree>
      <p:nvGrpSpPr>
        <p:cNvPr id="29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7"/>
          <p:cNvSpPr txBox="1"/>
          <p:nvPr>
            <p:ph type="title"/>
          </p:nvPr>
        </p:nvSpPr>
        <p:spPr>
          <a:xfrm>
            <a:off x="3879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1" name="Google Shape;31;p7"/>
          <p:cNvSpPr txBox="1"/>
          <p:nvPr>
            <p:ph idx="1" type="body"/>
          </p:nvPr>
        </p:nvSpPr>
        <p:spPr>
          <a:xfrm>
            <a:off x="387900" y="1594025"/>
            <a:ext cx="2808000" cy="2681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2" name="Google Shape;32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Main point">
  <p:cSld name="MAIN_POINT"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8"/>
          <p:cNvSpPr txBox="1"/>
          <p:nvPr>
            <p:ph type="title"/>
          </p:nvPr>
        </p:nvSpPr>
        <p:spPr>
          <a:xfrm>
            <a:off x="490250" y="526350"/>
            <a:ext cx="56187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5" name="Google Shape;35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title and description">
  <p:cSld name="SECTION_TITLE_AND_DESCRIPTION"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9"/>
          <p:cNvSpPr/>
          <p:nvPr/>
        </p:nvSpPr>
        <p:spPr>
          <a:xfrm>
            <a:off x="4572000" y="-75"/>
            <a:ext cx="4572000" cy="51435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38" name="Google Shape;38;p9"/>
          <p:cNvCxnSpPr/>
          <p:nvPr/>
        </p:nvCxnSpPr>
        <p:spPr>
          <a:xfrm>
            <a:off x="5029675" y="4495503"/>
            <a:ext cx="540900" cy="0"/>
          </a:xfrm>
          <a:prstGeom prst="straightConnector1">
            <a:avLst/>
          </a:prstGeom>
          <a:noFill/>
          <a:ln cap="flat" cmpd="sng" w="38100">
            <a:solidFill>
              <a:schemeClr val="accent5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39" name="Google Shape;39;p9"/>
          <p:cNvSpPr txBox="1"/>
          <p:nvPr>
            <p:ph type="title"/>
          </p:nvPr>
        </p:nvSpPr>
        <p:spPr>
          <a:xfrm>
            <a:off x="265500" y="1209075"/>
            <a:ext cx="4045200" cy="1506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1pPr>
            <a:lvl2pPr lvl="1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2pPr>
            <a:lvl3pPr lvl="2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3pPr>
            <a:lvl4pPr lvl="3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4pPr>
            <a:lvl5pPr lvl="4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5pPr>
            <a:lvl6pPr lvl="5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6pPr>
            <a:lvl7pPr lvl="6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7pPr>
            <a:lvl8pPr lvl="7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8pPr>
            <a:lvl9pPr lvl="8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9pPr>
          </a:lstStyle>
          <a:p/>
        </p:txBody>
      </p:sp>
      <p:sp>
        <p:nvSpPr>
          <p:cNvPr id="40" name="Google Shape;40;p9"/>
          <p:cNvSpPr txBox="1"/>
          <p:nvPr>
            <p:ph idx="1" type="subTitle"/>
          </p:nvPr>
        </p:nvSpPr>
        <p:spPr>
          <a:xfrm>
            <a:off x="265500" y="2769001"/>
            <a:ext cx="4045200" cy="1345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100"/>
              <a:buNone/>
              <a:defRPr sz="2100">
                <a:solidFill>
                  <a:schemeClr val="accent5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100"/>
              <a:buNone/>
              <a:defRPr sz="2100">
                <a:solidFill>
                  <a:schemeClr val="accent5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100"/>
              <a:buNone/>
              <a:defRPr sz="2100">
                <a:solidFill>
                  <a:schemeClr val="accent5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100"/>
              <a:buNone/>
              <a:defRPr sz="2100">
                <a:solidFill>
                  <a:schemeClr val="accent5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100"/>
              <a:buNone/>
              <a:defRPr sz="2100">
                <a:solidFill>
                  <a:schemeClr val="accent5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100"/>
              <a:buNone/>
              <a:defRPr sz="2100">
                <a:solidFill>
                  <a:schemeClr val="accent5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100"/>
              <a:buNone/>
              <a:defRPr sz="2100">
                <a:solidFill>
                  <a:schemeClr val="accent5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100"/>
              <a:buNone/>
              <a:defRPr sz="2100">
                <a:solidFill>
                  <a:schemeClr val="accent5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100"/>
              <a:buNone/>
              <a:defRPr sz="2100">
                <a:solidFill>
                  <a:schemeClr val="accent5"/>
                </a:solidFill>
              </a:defRPr>
            </a:lvl9pPr>
          </a:lstStyle>
          <a:p/>
        </p:txBody>
      </p:sp>
      <p:sp>
        <p:nvSpPr>
          <p:cNvPr id="41" name="Google Shape;41;p9"/>
          <p:cNvSpPr txBox="1"/>
          <p:nvPr>
            <p:ph idx="2" type="body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2" name="Google Shape;42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aption">
  <p:cSld name="CAPTION_ONLY">
    <p:spTree>
      <p:nvGrpSpPr>
        <p:cNvPr id="43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10"/>
          <p:cNvSpPr txBox="1"/>
          <p:nvPr>
            <p:ph idx="1" type="body"/>
          </p:nvPr>
        </p:nvSpPr>
        <p:spPr>
          <a:xfrm>
            <a:off x="319500" y="4233725"/>
            <a:ext cx="5998800" cy="598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Roboto Slab"/>
              <a:buNone/>
              <a:defRPr>
                <a:latin typeface="Roboto Slab"/>
                <a:ea typeface="Roboto Slab"/>
                <a:cs typeface="Roboto Slab"/>
                <a:sym typeface="Roboto Slab"/>
              </a:defRPr>
            </a:lvl1pPr>
          </a:lstStyle>
          <a:p/>
        </p:txBody>
      </p:sp>
      <p:sp>
        <p:nvSpPr>
          <p:cNvPr id="45" name="Google Shape;45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9.xml"/><Relationship Id="rId10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0.xml"/><Relationship Id="rId1" Type="http://schemas.openxmlformats.org/officeDocument/2006/relationships/image" Target="../media/image4.png"/><Relationship Id="rId2" Type="http://schemas.openxmlformats.org/officeDocument/2006/relationships/image" Target="../media/image1.png"/><Relationship Id="rId3" Type="http://schemas.openxmlformats.org/officeDocument/2006/relationships/slideLayout" Target="../slideLayouts/slideLayout1.xml"/><Relationship Id="rId4" Type="http://schemas.openxmlformats.org/officeDocument/2006/relationships/slideLayout" Target="../slideLayouts/slideLayout2.xml"/><Relationship Id="rId9" Type="http://schemas.openxmlformats.org/officeDocument/2006/relationships/slideLayout" Target="../slideLayouts/slideLayout7.xml"/><Relationship Id="rId14" Type="http://schemas.openxmlformats.org/officeDocument/2006/relationships/theme" Target="../theme/theme1.xml"/><Relationship Id="rId5" Type="http://schemas.openxmlformats.org/officeDocument/2006/relationships/slideLayout" Target="../slideLayouts/slideLayout3.xml"/><Relationship Id="rId6" Type="http://schemas.openxmlformats.org/officeDocument/2006/relationships/slideLayout" Target="../slideLayouts/slideLayout4.xml"/><Relationship Id="rId7" Type="http://schemas.openxmlformats.org/officeDocument/2006/relationships/slideLayout" Target="../slideLayouts/slideLayout5.xml"/><Relationship Id="rId8" Type="http://schemas.openxmlformats.org/officeDocument/2006/relationships/slideLayout" Target="../slideLayouts/slideLayout6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marina">
    <p:bg>
      <p:bgPr>
        <a:blipFill>
          <a:blip r:embed="rId1">
            <a:alphaModFix/>
          </a:blip>
          <a:stretch>
            <a:fillRect/>
          </a:stretch>
        </a:blip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87900" y="1489824"/>
            <a:ext cx="8368200" cy="3078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boto"/>
              <a:buChar char="●"/>
              <a:defRPr sz="18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-317500" lvl="1" marL="914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○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-317500" lvl="2" marL="1371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■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-317500" lvl="3" marL="1828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●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-317500" lvl="4" marL="22860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○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-317500" lvl="5" marL="2743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■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indent="-317500" lvl="6" marL="3200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●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indent="-317500" lvl="7" marL="3657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○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indent="-317500" lvl="8" marL="411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Roboto"/>
              <a:buChar char="■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buNone/>
              <a:defRPr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algn="r">
              <a:buNone/>
              <a:defRPr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 algn="r">
              <a:buNone/>
              <a:defRPr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 algn="r">
              <a:buNone/>
              <a:defRPr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 algn="r">
              <a:buNone/>
              <a:defRPr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 algn="r">
              <a:buNone/>
              <a:defRPr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 algn="r">
              <a:buNone/>
              <a:defRPr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 algn="r">
              <a:buNone/>
              <a:defRPr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 algn="r">
              <a:buNone/>
              <a:defRPr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9" name="Google Shape;9;p1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7603625" y="4198575"/>
            <a:ext cx="813699" cy="813699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3"/>
    <p:sldLayoutId id="2147483649" r:id="rId4"/>
    <p:sldLayoutId id="2147483650" r:id="rId5"/>
    <p:sldLayoutId id="2147483651" r:id="rId6"/>
    <p:sldLayoutId id="2147483652" r:id="rId7"/>
    <p:sldLayoutId id="2147483653" r:id="rId8"/>
    <p:sldLayoutId id="2147483654" r:id="rId9"/>
    <p:sldLayoutId id="2147483655" r:id="rId10"/>
    <p:sldLayoutId id="2147483656" r:id="rId11"/>
    <p:sldLayoutId id="2147483657" r:id="rId12"/>
    <p:sldLayoutId id="2147483658" r:id="rId13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7.jp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7.jp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5.jp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5.jp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5.jp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8.jp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8.jp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8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3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3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2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2.jp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6.jp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6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13"/>
          <p:cNvSpPr txBox="1"/>
          <p:nvPr>
            <p:ph type="ctrTitle"/>
          </p:nvPr>
        </p:nvSpPr>
        <p:spPr>
          <a:xfrm>
            <a:off x="1680302" y="1188925"/>
            <a:ext cx="5783400" cy="1457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9600"/>
              <a:t>ᎣᏏᏲ</a:t>
            </a:r>
            <a:endParaRPr sz="9600"/>
          </a:p>
        </p:txBody>
      </p:sp>
      <p:sp>
        <p:nvSpPr>
          <p:cNvPr id="58" name="Google Shape;58;p13"/>
          <p:cNvSpPr txBox="1"/>
          <p:nvPr>
            <p:ph idx="1" type="subTitle"/>
          </p:nvPr>
        </p:nvSpPr>
        <p:spPr>
          <a:xfrm>
            <a:off x="1680302" y="3049450"/>
            <a:ext cx="5783400" cy="90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/>
              <a:t>Ꮑ</a:t>
            </a:r>
            <a:r>
              <a:rPr lang="en" sz="3600"/>
              <a:t>ᎳᏚᏏᏁ</a:t>
            </a:r>
            <a:r>
              <a:rPr lang="en" sz="3600"/>
              <a:t> ᏣᎳᎩ ᎠᏕᎶᏆᏍᏗ</a:t>
            </a:r>
            <a:endParaRPr sz="360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22"/>
          <p:cNvSpPr txBox="1"/>
          <p:nvPr>
            <p:ph type="title"/>
          </p:nvPr>
        </p:nvSpPr>
        <p:spPr>
          <a:xfrm>
            <a:off x="207825" y="147325"/>
            <a:ext cx="8548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ᏁᎳᏚᏏᏁ ᏣᎳᎩ ᎠᏕᎶᏆᏍᏗ</a:t>
            </a:r>
            <a:endParaRPr/>
          </a:p>
        </p:txBody>
      </p:sp>
      <p:sp>
        <p:nvSpPr>
          <p:cNvPr id="122" name="Google Shape;122;p22"/>
          <p:cNvSpPr txBox="1"/>
          <p:nvPr/>
        </p:nvSpPr>
        <p:spPr>
          <a:xfrm>
            <a:off x="3853300" y="833425"/>
            <a:ext cx="5065500" cy="4162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1"/>
                </a:solidFill>
              </a:rPr>
              <a:t>Igas? Svnoyike?</a:t>
            </a:r>
            <a:endParaRPr sz="18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1"/>
                </a:solidFill>
              </a:rPr>
              <a:t>Svnoyi. </a:t>
            </a:r>
            <a:endParaRPr sz="18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1"/>
                </a:solidFill>
              </a:rPr>
              <a:t>Higotis asgaya?</a:t>
            </a:r>
            <a:endParaRPr sz="18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1"/>
                </a:solidFill>
              </a:rPr>
              <a:t>Tla.</a:t>
            </a:r>
            <a:endParaRPr sz="18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1"/>
                </a:solidFill>
              </a:rPr>
              <a:t>Gado usdi higoti?</a:t>
            </a:r>
            <a:endParaRPr sz="18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1"/>
                </a:solidFill>
              </a:rPr>
              <a:t>Galjode. </a:t>
            </a:r>
            <a:endParaRPr sz="18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1"/>
                </a:solidFill>
              </a:rPr>
              <a:t>Hatlv galjod galjode?</a:t>
            </a:r>
            <a:endParaRPr sz="18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1"/>
                </a:solidFill>
              </a:rPr>
              <a:t>Adohi inage galjode galjod.</a:t>
            </a:r>
            <a:endParaRPr sz="18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1"/>
                </a:solidFill>
              </a:rPr>
              <a:t>Hila yiga galjode?</a:t>
            </a:r>
            <a:endParaRPr sz="18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1"/>
                </a:solidFill>
              </a:rPr>
              <a:t>Sawu galjode. </a:t>
            </a:r>
            <a:endParaRPr sz="18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1"/>
                </a:solidFill>
              </a:rPr>
              <a:t>Hila yiga jolani?</a:t>
            </a:r>
            <a:endParaRPr sz="18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1"/>
                </a:solidFill>
              </a:rPr>
              <a:t>Sawu jolani. </a:t>
            </a:r>
            <a:endParaRPr sz="18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1"/>
                </a:solidFill>
              </a:rPr>
              <a:t> </a:t>
            </a:r>
            <a:endParaRPr sz="18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rgbClr val="FFFFFF"/>
              </a:solidFill>
            </a:endParaRPr>
          </a:p>
        </p:txBody>
      </p:sp>
      <p:pic>
        <p:nvPicPr>
          <p:cNvPr id="123" name="Google Shape;123;p22"/>
          <p:cNvPicPr preferRelativeResize="0"/>
          <p:nvPr/>
        </p:nvPicPr>
        <p:blipFill rotWithShape="1">
          <a:blip r:embed="rId3">
            <a:alphaModFix/>
          </a:blip>
          <a:srcRect b="0" l="0" r="18347" t="0"/>
          <a:stretch/>
        </p:blipFill>
        <p:spPr>
          <a:xfrm>
            <a:off x="152400" y="985825"/>
            <a:ext cx="3700900" cy="302143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22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22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22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22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22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22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22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22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>
                                            <p:txEl>
                                              <p:pRg end="8" st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22">
                                            <p:txEl>
                                              <p:pRg end="8" st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>
                                            <p:txEl>
                                              <p:pRg end="9" st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22">
                                            <p:txEl>
                                              <p:pRg end="9" st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>
                                            <p:txEl>
                                              <p:pRg end="10" st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22">
                                            <p:txEl>
                                              <p:pRg end="10" st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>
                                            <p:txEl>
                                              <p:pRg end="11" st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22">
                                            <p:txEl>
                                              <p:pRg end="11" st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>
                                            <p:txEl>
                                              <p:pRg end="12" st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22">
                                            <p:txEl>
                                              <p:pRg end="12" st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>
                                            <p:txEl>
                                              <p:pRg end="13" st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22">
                                            <p:txEl>
                                              <p:pRg end="13" st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23"/>
          <p:cNvSpPr txBox="1"/>
          <p:nvPr>
            <p:ph type="title"/>
          </p:nvPr>
        </p:nvSpPr>
        <p:spPr>
          <a:xfrm>
            <a:off x="207825" y="147325"/>
            <a:ext cx="8548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ᏁᎳᏚᏏᏁ ᏣᎳᎩ ᎠᏕᎶᏆᏍᏗ</a:t>
            </a:r>
            <a:endParaRPr/>
          </a:p>
        </p:txBody>
      </p:sp>
      <p:sp>
        <p:nvSpPr>
          <p:cNvPr id="129" name="Google Shape;129;p23"/>
          <p:cNvSpPr txBox="1"/>
          <p:nvPr/>
        </p:nvSpPr>
        <p:spPr>
          <a:xfrm>
            <a:off x="3853300" y="833425"/>
            <a:ext cx="5065500" cy="4162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1"/>
                </a:solidFill>
              </a:rPr>
              <a:t>Svnoyi agalis?</a:t>
            </a:r>
            <a:endParaRPr sz="18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1"/>
                </a:solidFill>
              </a:rPr>
              <a:t>Tla yagali. Ukvhatv.</a:t>
            </a:r>
            <a:endParaRPr sz="18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1"/>
                </a:solidFill>
              </a:rPr>
              <a:t>Ganyeg stigid anelisgv!</a:t>
            </a:r>
            <a:endParaRPr sz="18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1"/>
                </a:solidFill>
              </a:rPr>
              <a:t> </a:t>
            </a:r>
            <a:endParaRPr sz="18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rgbClr val="FFFFFF"/>
              </a:solidFill>
            </a:endParaRPr>
          </a:p>
        </p:txBody>
      </p:sp>
      <p:pic>
        <p:nvPicPr>
          <p:cNvPr id="130" name="Google Shape;130;p23"/>
          <p:cNvPicPr preferRelativeResize="0"/>
          <p:nvPr/>
        </p:nvPicPr>
        <p:blipFill rotWithShape="1">
          <a:blip r:embed="rId3">
            <a:alphaModFix/>
          </a:blip>
          <a:srcRect b="0" l="0" r="18347" t="0"/>
          <a:stretch/>
        </p:blipFill>
        <p:spPr>
          <a:xfrm>
            <a:off x="152400" y="985825"/>
            <a:ext cx="3700900" cy="302143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29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29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29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29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29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29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34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24"/>
          <p:cNvSpPr txBox="1"/>
          <p:nvPr>
            <p:ph type="title"/>
          </p:nvPr>
        </p:nvSpPr>
        <p:spPr>
          <a:xfrm>
            <a:off x="207825" y="147325"/>
            <a:ext cx="8548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ᏁᎳᏚᏏᏁ ᏣᎳᎩ ᎠᏕᎶᏆᏍᏗ</a:t>
            </a:r>
            <a:endParaRPr/>
          </a:p>
        </p:txBody>
      </p:sp>
      <p:sp>
        <p:nvSpPr>
          <p:cNvPr id="136" name="Google Shape;136;p24"/>
          <p:cNvSpPr txBox="1"/>
          <p:nvPr/>
        </p:nvSpPr>
        <p:spPr>
          <a:xfrm>
            <a:off x="3853300" y="833425"/>
            <a:ext cx="5065500" cy="4162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FFFFFF"/>
                </a:solidFill>
              </a:rPr>
              <a:t>I</a:t>
            </a:r>
            <a:r>
              <a:rPr lang="en" sz="2400">
                <a:solidFill>
                  <a:srgbClr val="FFFFFF"/>
                </a:solidFill>
              </a:rPr>
              <a:t>gas?  Svnoyis?</a:t>
            </a:r>
            <a:endParaRPr sz="2400">
              <a:solidFill>
                <a:srgbClr val="FFFFFF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FFFFFF"/>
                </a:solidFill>
              </a:rPr>
              <a:t>Tla iga yigi ale tla svnoyi yigi. </a:t>
            </a:r>
            <a:endParaRPr sz="2400">
              <a:solidFill>
                <a:srgbClr val="FFFFFF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FFFFFF"/>
                </a:solidFill>
              </a:rPr>
              <a:t>Svhiyeyi. </a:t>
            </a:r>
            <a:endParaRPr sz="2400">
              <a:solidFill>
                <a:srgbClr val="FFFFFF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FFFFFF"/>
                </a:solidFill>
              </a:rPr>
              <a:t>Gado nigalsdi doyadidl?</a:t>
            </a:r>
            <a:endParaRPr sz="2400">
              <a:solidFill>
                <a:srgbClr val="FFFFFF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FFFFFF"/>
                </a:solidFill>
              </a:rPr>
              <a:t>Agalis?</a:t>
            </a:r>
            <a:endParaRPr sz="2400">
              <a:solidFill>
                <a:srgbClr val="FFFFFF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FFFFFF"/>
                </a:solidFill>
              </a:rPr>
              <a:t>Tla yagali. </a:t>
            </a:r>
            <a:endParaRPr sz="2400">
              <a:solidFill>
                <a:srgbClr val="FFFFFF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FFFFFF"/>
                </a:solidFill>
              </a:rPr>
              <a:t>Ukvhatvs?</a:t>
            </a:r>
            <a:endParaRPr sz="2400">
              <a:solidFill>
                <a:srgbClr val="FFFFFF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FFFFFF"/>
                </a:solidFill>
              </a:rPr>
              <a:t>Tla yukvhatv. Ulogilv. </a:t>
            </a:r>
            <a:endParaRPr sz="2400">
              <a:solidFill>
                <a:srgbClr val="FFFFFF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FFFFFF"/>
                </a:solidFill>
              </a:rPr>
              <a:t>Kilos higoti?</a:t>
            </a:r>
            <a:endParaRPr sz="2400">
              <a:solidFill>
                <a:srgbClr val="FFFFFF"/>
              </a:solidFill>
            </a:endParaRPr>
          </a:p>
        </p:txBody>
      </p:sp>
      <p:pic>
        <p:nvPicPr>
          <p:cNvPr id="137" name="Google Shape;137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90100" y="912038"/>
            <a:ext cx="3004212" cy="400527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36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36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36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36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36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36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36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36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>
                                            <p:txEl>
                                              <p:pRg end="8" st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36">
                                            <p:txEl>
                                              <p:pRg end="8" st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4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25"/>
          <p:cNvSpPr txBox="1"/>
          <p:nvPr>
            <p:ph type="title"/>
          </p:nvPr>
        </p:nvSpPr>
        <p:spPr>
          <a:xfrm>
            <a:off x="207825" y="147325"/>
            <a:ext cx="8548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ᏁᎳᏚᏏᏁ ᏣᎳᎩ ᎠᏕᎶᏆᏍᏗ</a:t>
            </a:r>
            <a:endParaRPr/>
          </a:p>
        </p:txBody>
      </p:sp>
      <p:sp>
        <p:nvSpPr>
          <p:cNvPr id="143" name="Google Shape;143;p25"/>
          <p:cNvSpPr txBox="1"/>
          <p:nvPr/>
        </p:nvSpPr>
        <p:spPr>
          <a:xfrm>
            <a:off x="3853300" y="833425"/>
            <a:ext cx="5065500" cy="4162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FFFFFF"/>
                </a:solidFill>
              </a:rPr>
              <a:t>Vv. tal aniyvwi anedo. </a:t>
            </a:r>
            <a:endParaRPr sz="2400">
              <a:solidFill>
                <a:srgbClr val="FFFFFF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FFFFFF"/>
                </a:solidFill>
              </a:rPr>
              <a:t>Asgayas, agehyake anedo? </a:t>
            </a:r>
            <a:endParaRPr sz="2400">
              <a:solidFill>
                <a:srgbClr val="FFFFFF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FFFFFF"/>
                </a:solidFill>
              </a:rPr>
              <a:t>Sawu agehya, sawu asgaya anedo. </a:t>
            </a:r>
            <a:endParaRPr sz="2400">
              <a:solidFill>
                <a:srgbClr val="FFFFFF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FFFFFF"/>
                </a:solidFill>
              </a:rPr>
              <a:t>Gado andvne aniyvwi?</a:t>
            </a:r>
            <a:endParaRPr sz="2400">
              <a:solidFill>
                <a:srgbClr val="FFFFFF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FFFFFF"/>
                </a:solidFill>
              </a:rPr>
              <a:t>Tla yiwidanidog, tla yiwanai. Widunotla. </a:t>
            </a:r>
            <a:endParaRPr sz="2400">
              <a:solidFill>
                <a:srgbClr val="FFFFFF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FFFFFF"/>
                </a:solidFill>
              </a:rPr>
              <a:t>Noyi inageis widunotla?</a:t>
            </a:r>
            <a:endParaRPr sz="2400">
              <a:solidFill>
                <a:srgbClr val="FFFFFF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FFFFFF"/>
                </a:solidFill>
              </a:rPr>
              <a:t>Tla yiwidunotla noyi inage. </a:t>
            </a:r>
            <a:endParaRPr sz="2400">
              <a:solidFill>
                <a:srgbClr val="FFFFFF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FFFFFF"/>
                </a:solidFill>
              </a:rPr>
              <a:t>Adohi inageis widunotla?</a:t>
            </a:r>
            <a:endParaRPr sz="2400">
              <a:solidFill>
                <a:srgbClr val="FFFFFF"/>
              </a:solidFill>
            </a:endParaRPr>
          </a:p>
        </p:txBody>
      </p:sp>
      <p:pic>
        <p:nvPicPr>
          <p:cNvPr id="144" name="Google Shape;144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90100" y="912038"/>
            <a:ext cx="3004212" cy="400527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43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43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43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43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43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43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43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43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48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26"/>
          <p:cNvSpPr txBox="1"/>
          <p:nvPr>
            <p:ph type="title"/>
          </p:nvPr>
        </p:nvSpPr>
        <p:spPr>
          <a:xfrm>
            <a:off x="207825" y="147325"/>
            <a:ext cx="8548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ᏁᎳᏚᏏᏁ ᏣᎳᎩ ᎠᏕᎶᏆᏍᏗ</a:t>
            </a:r>
            <a:endParaRPr/>
          </a:p>
        </p:txBody>
      </p:sp>
      <p:sp>
        <p:nvSpPr>
          <p:cNvPr id="150" name="Google Shape;150;p26"/>
          <p:cNvSpPr txBox="1"/>
          <p:nvPr/>
        </p:nvSpPr>
        <p:spPr>
          <a:xfrm>
            <a:off x="3853300" y="833425"/>
            <a:ext cx="5065500" cy="4162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FFFFFF"/>
                </a:solidFill>
              </a:rPr>
              <a:t>Tla yiwidunotla adohi inage. </a:t>
            </a:r>
            <a:endParaRPr sz="2400">
              <a:solidFill>
                <a:srgbClr val="FFFFFF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FFFFFF"/>
                </a:solidFill>
              </a:rPr>
              <a:t>Hatlv widunotla aniyvwi?</a:t>
            </a:r>
            <a:endParaRPr sz="2400">
              <a:solidFill>
                <a:srgbClr val="FFFFFF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FFFFFF"/>
                </a:solidFill>
              </a:rPr>
              <a:t>Amayuldi widunotla. </a:t>
            </a:r>
            <a:endParaRPr sz="2400">
              <a:solidFill>
                <a:srgbClr val="FFFFFF"/>
              </a:solidFill>
            </a:endParaRPr>
          </a:p>
        </p:txBody>
      </p:sp>
      <p:pic>
        <p:nvPicPr>
          <p:cNvPr id="151" name="Google Shape;151;p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90100" y="912038"/>
            <a:ext cx="3004212" cy="400527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50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50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50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55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27"/>
          <p:cNvSpPr txBox="1"/>
          <p:nvPr>
            <p:ph type="title"/>
          </p:nvPr>
        </p:nvSpPr>
        <p:spPr>
          <a:xfrm>
            <a:off x="207825" y="147325"/>
            <a:ext cx="8548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ᏁᎳᏚᏏᏁ ᏣᎳᎩ ᎠᏕᎶᏆᏍᏗ</a:t>
            </a:r>
            <a:endParaRPr/>
          </a:p>
        </p:txBody>
      </p:sp>
      <p:sp>
        <p:nvSpPr>
          <p:cNvPr id="157" name="Google Shape;157;p27"/>
          <p:cNvSpPr txBox="1"/>
          <p:nvPr/>
        </p:nvSpPr>
        <p:spPr>
          <a:xfrm>
            <a:off x="3853300" y="710050"/>
            <a:ext cx="5065500" cy="4285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FFFFFF"/>
                </a:solidFill>
              </a:rPr>
              <a:t>Igas, svnoyike?</a:t>
            </a:r>
            <a:endParaRPr sz="2400">
              <a:solidFill>
                <a:srgbClr val="FFFFFF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FFFFFF"/>
                </a:solidFill>
              </a:rPr>
              <a:t>Iga. </a:t>
            </a:r>
            <a:endParaRPr sz="2400">
              <a:solidFill>
                <a:srgbClr val="FFFFFF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FFFFFF"/>
                </a:solidFill>
              </a:rPr>
              <a:t>Gado nigalsdi doyididl?</a:t>
            </a:r>
            <a:endParaRPr sz="2400">
              <a:solidFill>
                <a:srgbClr val="FFFFFF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FFFFFF"/>
                </a:solidFill>
              </a:rPr>
              <a:t>Agalis?</a:t>
            </a:r>
            <a:endParaRPr sz="2400">
              <a:solidFill>
                <a:srgbClr val="FFFFFF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FFFFFF"/>
                </a:solidFill>
              </a:rPr>
              <a:t>Tla yagali. </a:t>
            </a:r>
            <a:endParaRPr sz="2400">
              <a:solidFill>
                <a:srgbClr val="FFFFFF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FFFFFF"/>
                </a:solidFill>
              </a:rPr>
              <a:t>Uhvkatvs?</a:t>
            </a:r>
            <a:endParaRPr sz="2400">
              <a:solidFill>
                <a:srgbClr val="FFFFFF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FFFFFF"/>
                </a:solidFill>
              </a:rPr>
              <a:t>Tla yuhvkatv. Agasga. </a:t>
            </a:r>
            <a:endParaRPr sz="2400">
              <a:solidFill>
                <a:srgbClr val="FFFFFF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FFFFFF"/>
                </a:solidFill>
              </a:rPr>
              <a:t>Kilos higoti?</a:t>
            </a:r>
            <a:endParaRPr sz="2400">
              <a:solidFill>
                <a:srgbClr val="FFFFFF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FFFFFF"/>
                </a:solidFill>
              </a:rPr>
              <a:t>Vv. sawu yvwi edo. </a:t>
            </a:r>
            <a:endParaRPr sz="2400">
              <a:solidFill>
                <a:srgbClr val="FFFFFF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dk1"/>
                </a:solidFill>
              </a:rPr>
              <a:t>Asgayas agehyake?</a:t>
            </a:r>
            <a:endParaRPr sz="2400">
              <a:solidFill>
                <a:srgbClr val="FFFFFF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FFFFFF"/>
                </a:solidFill>
              </a:rPr>
              <a:t> </a:t>
            </a:r>
            <a:endParaRPr sz="2400">
              <a:solidFill>
                <a:srgbClr val="FFFFFF"/>
              </a:solidFill>
            </a:endParaRPr>
          </a:p>
        </p:txBody>
      </p:sp>
      <p:pic>
        <p:nvPicPr>
          <p:cNvPr id="158" name="Google Shape;158;p27"/>
          <p:cNvPicPr preferRelativeResize="0"/>
          <p:nvPr/>
        </p:nvPicPr>
        <p:blipFill rotWithShape="1">
          <a:blip r:embed="rId3">
            <a:alphaModFix/>
          </a:blip>
          <a:srcRect b="0" l="37922" r="0" t="0"/>
          <a:stretch/>
        </p:blipFill>
        <p:spPr>
          <a:xfrm>
            <a:off x="320398" y="881900"/>
            <a:ext cx="3480948" cy="37282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57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57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57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57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57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57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57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57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>
                                            <p:txEl>
                                              <p:pRg end="8" st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57">
                                            <p:txEl>
                                              <p:pRg end="8" st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>
                                            <p:txEl>
                                              <p:pRg end="9" st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57">
                                            <p:txEl>
                                              <p:pRg end="9" st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>
                                            <p:txEl>
                                              <p:pRg end="10" st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57">
                                            <p:txEl>
                                              <p:pRg end="10" st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62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p28"/>
          <p:cNvSpPr txBox="1"/>
          <p:nvPr>
            <p:ph type="title"/>
          </p:nvPr>
        </p:nvSpPr>
        <p:spPr>
          <a:xfrm>
            <a:off x="207825" y="147325"/>
            <a:ext cx="8548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ᏁᎳᏚᏏᏁ ᏣᎳᎩ ᎠᏕᎶᏆᏍᏗ</a:t>
            </a:r>
            <a:endParaRPr/>
          </a:p>
        </p:txBody>
      </p:sp>
      <p:sp>
        <p:nvSpPr>
          <p:cNvPr id="164" name="Google Shape;164;p28"/>
          <p:cNvSpPr txBox="1"/>
          <p:nvPr/>
        </p:nvSpPr>
        <p:spPr>
          <a:xfrm>
            <a:off x="3853300" y="623450"/>
            <a:ext cx="5065500" cy="4372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FFFFFF"/>
                </a:solidFill>
              </a:rPr>
              <a:t>Asgaya. Udulida na asgaya!</a:t>
            </a:r>
            <a:endParaRPr sz="2400">
              <a:solidFill>
                <a:srgbClr val="FFFFFF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FFFFFF"/>
                </a:solidFill>
              </a:rPr>
              <a:t>Gado advne gadulida asgaya?</a:t>
            </a:r>
            <a:endParaRPr sz="2400">
              <a:solidFill>
                <a:srgbClr val="FFFFFF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FFFFFF"/>
                </a:solidFill>
              </a:rPr>
              <a:t>Tal digagwat wukilvd na asgaya. </a:t>
            </a:r>
            <a:endParaRPr sz="2400">
              <a:solidFill>
                <a:srgbClr val="FFFFFF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FFFFFF"/>
                </a:solidFill>
              </a:rPr>
              <a:t>Noyi inageis wukilvd?</a:t>
            </a:r>
            <a:endParaRPr sz="2400">
              <a:solidFill>
                <a:srgbClr val="FFFFFF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FFFFFF"/>
                </a:solidFill>
              </a:rPr>
              <a:t>Tla. tla yiwukilvd noyi inage. </a:t>
            </a:r>
            <a:endParaRPr sz="2400">
              <a:solidFill>
                <a:srgbClr val="FFFFFF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FFFFFF"/>
                </a:solidFill>
              </a:rPr>
              <a:t>Amayuldis wukilvd?</a:t>
            </a:r>
            <a:endParaRPr sz="2400">
              <a:solidFill>
                <a:srgbClr val="FFFFFF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FFFFFF"/>
                </a:solidFill>
              </a:rPr>
              <a:t>Tla. Tla yiwukilvd amayuldi.</a:t>
            </a:r>
            <a:endParaRPr sz="2400">
              <a:solidFill>
                <a:srgbClr val="FFFFFF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FFFFFF"/>
                </a:solidFill>
              </a:rPr>
              <a:t>Hatlv wukilvd?</a:t>
            </a:r>
            <a:endParaRPr sz="2400">
              <a:solidFill>
                <a:srgbClr val="FFFFFF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dk1"/>
                </a:solidFill>
              </a:rPr>
              <a:t>Utan digaduhv nvnohi wukildvd.</a:t>
            </a:r>
            <a:endParaRPr sz="2400">
              <a:solidFill>
                <a:srgbClr val="FFFFFF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FFFFFF"/>
                </a:solidFill>
              </a:rPr>
              <a:t> </a:t>
            </a:r>
            <a:endParaRPr sz="2400">
              <a:solidFill>
                <a:srgbClr val="FFFFFF"/>
              </a:solidFill>
            </a:endParaRPr>
          </a:p>
        </p:txBody>
      </p:sp>
      <p:pic>
        <p:nvPicPr>
          <p:cNvPr id="165" name="Google Shape;165;p28"/>
          <p:cNvPicPr preferRelativeResize="0"/>
          <p:nvPr/>
        </p:nvPicPr>
        <p:blipFill rotWithShape="1">
          <a:blip r:embed="rId3">
            <a:alphaModFix/>
          </a:blip>
          <a:srcRect b="0" l="37922" r="0" t="0"/>
          <a:stretch/>
        </p:blipFill>
        <p:spPr>
          <a:xfrm>
            <a:off x="320398" y="881900"/>
            <a:ext cx="3480948" cy="37282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64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64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64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64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64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64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64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64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>
                                            <p:txEl>
                                              <p:pRg end="8" st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64">
                                            <p:txEl>
                                              <p:pRg end="8" st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>
                                            <p:txEl>
                                              <p:pRg end="9" st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64">
                                            <p:txEl>
                                              <p:pRg end="9" st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69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29"/>
          <p:cNvSpPr txBox="1"/>
          <p:nvPr>
            <p:ph type="title"/>
          </p:nvPr>
        </p:nvSpPr>
        <p:spPr>
          <a:xfrm>
            <a:off x="207825" y="147325"/>
            <a:ext cx="8548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ᏁᎳᏚᏏᏁ ᏣᎳᎩ ᎠᏕᎶᏆᏍᏗ</a:t>
            </a:r>
            <a:endParaRPr/>
          </a:p>
        </p:txBody>
      </p:sp>
      <p:sp>
        <p:nvSpPr>
          <p:cNvPr id="171" name="Google Shape;171;p29"/>
          <p:cNvSpPr txBox="1"/>
          <p:nvPr/>
        </p:nvSpPr>
        <p:spPr>
          <a:xfrm>
            <a:off x="370600" y="718700"/>
            <a:ext cx="4287900" cy="4277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dk1"/>
                </a:solidFill>
              </a:rPr>
              <a:t>ᏅᏓ ᎢᎦ ᎡᎯ- </a:t>
            </a:r>
            <a:r>
              <a:rPr lang="en" sz="2400">
                <a:solidFill>
                  <a:srgbClr val="FFFF00"/>
                </a:solidFill>
              </a:rPr>
              <a:t>sun</a:t>
            </a:r>
            <a:endParaRPr sz="2400">
              <a:solidFill>
                <a:srgbClr val="FFFF00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dk1"/>
                </a:solidFill>
              </a:rPr>
              <a:t>ᏅᏓ ᏒᏃᏱ ᎡᎯ- </a:t>
            </a:r>
            <a:r>
              <a:rPr lang="en" sz="2400">
                <a:solidFill>
                  <a:srgbClr val="FFFF00"/>
                </a:solidFill>
              </a:rPr>
              <a:t>moon</a:t>
            </a:r>
            <a:endParaRPr sz="2400">
              <a:solidFill>
                <a:srgbClr val="FFFF00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dk1"/>
                </a:solidFill>
              </a:rPr>
              <a:t>ᎠᎦᎵ- </a:t>
            </a:r>
            <a:r>
              <a:rPr lang="en" sz="2400">
                <a:solidFill>
                  <a:srgbClr val="FFFF00"/>
                </a:solidFill>
              </a:rPr>
              <a:t>It is shining</a:t>
            </a:r>
            <a:endParaRPr sz="2400">
              <a:solidFill>
                <a:srgbClr val="FFFF00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dk1"/>
                </a:solidFill>
              </a:rPr>
              <a:t>ᎯᎪᏘ- </a:t>
            </a:r>
            <a:r>
              <a:rPr lang="en" sz="2400">
                <a:solidFill>
                  <a:srgbClr val="FFFF00"/>
                </a:solidFill>
              </a:rPr>
              <a:t>You see it</a:t>
            </a:r>
            <a:endParaRPr sz="2400">
              <a:solidFill>
                <a:srgbClr val="FFFF00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dk1"/>
                </a:solidFill>
              </a:rPr>
              <a:t>ᎩᎶ- </a:t>
            </a:r>
            <a:r>
              <a:rPr lang="en" sz="2400">
                <a:solidFill>
                  <a:srgbClr val="FFFF00"/>
                </a:solidFill>
              </a:rPr>
              <a:t>Someone</a:t>
            </a:r>
            <a:endParaRPr sz="2400">
              <a:solidFill>
                <a:srgbClr val="FFFF00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dk1"/>
                </a:solidFill>
              </a:rPr>
              <a:t>ᎡᏙ- </a:t>
            </a:r>
            <a:r>
              <a:rPr lang="en" sz="2400">
                <a:solidFill>
                  <a:srgbClr val="FFFF00"/>
                </a:solidFill>
              </a:rPr>
              <a:t>he/she is located/ present</a:t>
            </a:r>
            <a:endParaRPr sz="2400">
              <a:solidFill>
                <a:srgbClr val="FFFF00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dk1"/>
                </a:solidFill>
              </a:rPr>
              <a:t>ᏃᏱ ᎢᎾᎨ- </a:t>
            </a:r>
            <a:r>
              <a:rPr lang="en" sz="2400">
                <a:solidFill>
                  <a:srgbClr val="FFFF00"/>
                </a:solidFill>
              </a:rPr>
              <a:t>desert. (sand wilds)</a:t>
            </a:r>
            <a:endParaRPr sz="2400">
              <a:solidFill>
                <a:srgbClr val="FFFF00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dk1"/>
                </a:solidFill>
              </a:rPr>
              <a:t>ᎠᏛᏁ- </a:t>
            </a:r>
            <a:r>
              <a:rPr lang="en" sz="2400">
                <a:solidFill>
                  <a:srgbClr val="FFFF00"/>
                </a:solidFill>
              </a:rPr>
              <a:t>he/she is doing it</a:t>
            </a:r>
            <a:endParaRPr sz="2400">
              <a:solidFill>
                <a:srgbClr val="FFFF00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dk1"/>
                </a:solidFill>
              </a:rPr>
              <a:t>ᎤᏩᏒ-</a:t>
            </a:r>
            <a:r>
              <a:rPr lang="en" sz="2400">
                <a:solidFill>
                  <a:srgbClr val="FFFF00"/>
                </a:solidFill>
              </a:rPr>
              <a:t> by himself/herself</a:t>
            </a:r>
            <a:endParaRPr sz="2400">
              <a:solidFill>
                <a:srgbClr val="FFFF00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FFFFFF"/>
                </a:solidFill>
              </a:rPr>
              <a:t>ᎦᏚᏏ- </a:t>
            </a:r>
            <a:r>
              <a:rPr lang="en" sz="2400">
                <a:solidFill>
                  <a:srgbClr val="FFFF00"/>
                </a:solidFill>
              </a:rPr>
              <a:t>hill</a:t>
            </a:r>
            <a:endParaRPr sz="2400">
              <a:solidFill>
                <a:srgbClr val="FFFF00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rgbClr val="FFFFFF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FFFFFF"/>
                </a:solidFill>
              </a:rPr>
              <a:t> </a:t>
            </a:r>
            <a:endParaRPr sz="2400">
              <a:solidFill>
                <a:srgbClr val="FFFFFF"/>
              </a:solidFill>
            </a:endParaRPr>
          </a:p>
        </p:txBody>
      </p:sp>
      <p:sp>
        <p:nvSpPr>
          <p:cNvPr id="172" name="Google Shape;172;p29"/>
          <p:cNvSpPr txBox="1"/>
          <p:nvPr/>
        </p:nvSpPr>
        <p:spPr>
          <a:xfrm>
            <a:off x="4658500" y="833425"/>
            <a:ext cx="4485600" cy="4277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dk1"/>
                </a:solidFill>
              </a:rPr>
              <a:t>ᎦᏙ ᏂᎦᎵᏍᏗ- </a:t>
            </a:r>
            <a:r>
              <a:rPr lang="en" sz="2400">
                <a:solidFill>
                  <a:srgbClr val="FFFF00"/>
                </a:solidFill>
              </a:rPr>
              <a:t>What’s happening</a:t>
            </a:r>
            <a:endParaRPr sz="2400">
              <a:solidFill>
                <a:srgbClr val="FFFF00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FFFFFF"/>
                </a:solidFill>
              </a:rPr>
              <a:t>ᎮᎵᎠ- </a:t>
            </a:r>
            <a:r>
              <a:rPr lang="en" sz="2400">
                <a:solidFill>
                  <a:srgbClr val="FFFF00"/>
                </a:solidFill>
              </a:rPr>
              <a:t>You think</a:t>
            </a:r>
            <a:endParaRPr sz="2400">
              <a:solidFill>
                <a:srgbClr val="FFFF00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FFFFFF"/>
                </a:solidFill>
              </a:rPr>
              <a:t>ᎤᏗᏞᎦ- </a:t>
            </a:r>
            <a:r>
              <a:rPr lang="en" sz="2400">
                <a:solidFill>
                  <a:srgbClr val="FFFF00"/>
                </a:solidFill>
              </a:rPr>
              <a:t>It’s hot</a:t>
            </a:r>
            <a:endParaRPr sz="2400">
              <a:solidFill>
                <a:srgbClr val="FFFF00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FFFFFF"/>
                </a:solidFill>
              </a:rPr>
              <a:t>ᎤᏴᏟ- </a:t>
            </a:r>
            <a:r>
              <a:rPr lang="en" sz="2400">
                <a:solidFill>
                  <a:srgbClr val="FFFF00"/>
                </a:solidFill>
              </a:rPr>
              <a:t>It’s cold</a:t>
            </a:r>
            <a:endParaRPr sz="2400">
              <a:solidFill>
                <a:srgbClr val="FFFF00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FFFFFF"/>
                </a:solidFill>
              </a:rPr>
              <a:t>ᎠᏙᎯ ᎢᎾᎨ- </a:t>
            </a:r>
            <a:r>
              <a:rPr lang="en" sz="2400">
                <a:solidFill>
                  <a:srgbClr val="FFFF00"/>
                </a:solidFill>
              </a:rPr>
              <a:t>Forest (wood wilds)</a:t>
            </a:r>
            <a:endParaRPr sz="2400">
              <a:solidFill>
                <a:srgbClr val="FFFF00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FFFFFF"/>
                </a:solidFill>
              </a:rPr>
              <a:t>ᎤᎬᎭᏛ- </a:t>
            </a:r>
            <a:r>
              <a:rPr lang="en" sz="2400">
                <a:solidFill>
                  <a:srgbClr val="FFFF00"/>
                </a:solidFill>
              </a:rPr>
              <a:t>it’s foggy</a:t>
            </a:r>
            <a:endParaRPr sz="2400">
              <a:solidFill>
                <a:srgbClr val="FFFF00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FFFFFF"/>
                </a:solidFill>
              </a:rPr>
              <a:t>ᎦᏂᏰᎩ- </a:t>
            </a:r>
            <a:r>
              <a:rPr lang="en" sz="2400">
                <a:solidFill>
                  <a:srgbClr val="FFFF00"/>
                </a:solidFill>
              </a:rPr>
              <a:t>It’s scary</a:t>
            </a:r>
            <a:endParaRPr sz="2400">
              <a:solidFill>
                <a:srgbClr val="FFFF00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FFFFFF"/>
                </a:solidFill>
              </a:rPr>
              <a:t>ᏍᏗᎩᏛ-</a:t>
            </a:r>
            <a:r>
              <a:rPr lang="en" sz="2400">
                <a:solidFill>
                  <a:srgbClr val="FFFF00"/>
                </a:solidFill>
              </a:rPr>
              <a:t> little bit</a:t>
            </a:r>
            <a:endParaRPr sz="2400">
              <a:solidFill>
                <a:srgbClr val="FFFF00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FFFFFF"/>
                </a:solidFill>
              </a:rPr>
              <a:t>ᎠᏁᎵᏍᎬ- </a:t>
            </a:r>
            <a:r>
              <a:rPr lang="en" sz="2400">
                <a:solidFill>
                  <a:srgbClr val="FFFF00"/>
                </a:solidFill>
              </a:rPr>
              <a:t>It seems</a:t>
            </a:r>
            <a:endParaRPr sz="2400">
              <a:solidFill>
                <a:srgbClr val="FFFF00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FFFFFF"/>
                </a:solidFill>
              </a:rPr>
              <a:t>ᏒᎯᏰᎯ- </a:t>
            </a:r>
            <a:r>
              <a:rPr lang="en" sz="2400">
                <a:solidFill>
                  <a:srgbClr val="FFFF00"/>
                </a:solidFill>
              </a:rPr>
              <a:t>evening</a:t>
            </a:r>
            <a:endParaRPr sz="2400">
              <a:solidFill>
                <a:srgbClr val="FFFF00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rgbClr val="FFFFFF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FFFFFF"/>
                </a:solidFill>
              </a:rPr>
              <a:t> </a:t>
            </a:r>
            <a:endParaRPr sz="2400">
              <a:solidFill>
                <a:srgbClr val="FFFFFF"/>
              </a:solidFill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71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71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71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71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71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71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71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71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>
                                            <p:txEl>
                                              <p:pRg end="8" st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71">
                                            <p:txEl>
                                              <p:pRg end="8" st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>
                                            <p:txEl>
                                              <p:pRg end="9" st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71">
                                            <p:txEl>
                                              <p:pRg end="9" st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>
                                            <p:txEl>
                                              <p:pRg end="10" st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71">
                                            <p:txEl>
                                              <p:pRg end="10" st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>
                                            <p:txEl>
                                              <p:pRg end="11" st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71">
                                            <p:txEl>
                                              <p:pRg end="11" st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76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p30"/>
          <p:cNvSpPr txBox="1"/>
          <p:nvPr>
            <p:ph type="title"/>
          </p:nvPr>
        </p:nvSpPr>
        <p:spPr>
          <a:xfrm>
            <a:off x="207825" y="147325"/>
            <a:ext cx="8548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ᏁᎳᏚᏏᏁ ᏣᎳᎩ ᎠᏕᎶᏆᏍᏗ</a:t>
            </a:r>
            <a:endParaRPr/>
          </a:p>
        </p:txBody>
      </p:sp>
      <p:sp>
        <p:nvSpPr>
          <p:cNvPr id="178" name="Google Shape;178;p30"/>
          <p:cNvSpPr txBox="1"/>
          <p:nvPr/>
        </p:nvSpPr>
        <p:spPr>
          <a:xfrm>
            <a:off x="370600" y="718700"/>
            <a:ext cx="4287900" cy="4277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FFFFFF"/>
                </a:solidFill>
              </a:rPr>
              <a:t>ᎤᎶᎩᎸ- </a:t>
            </a:r>
            <a:r>
              <a:rPr lang="en" sz="2400">
                <a:solidFill>
                  <a:srgbClr val="FFFF00"/>
                </a:solidFill>
              </a:rPr>
              <a:t>It’s cloudy</a:t>
            </a:r>
            <a:endParaRPr sz="2400">
              <a:solidFill>
                <a:srgbClr val="FFFF00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FFFFFF"/>
                </a:solidFill>
              </a:rPr>
              <a:t>ᏫᏚᏃᏝ- </a:t>
            </a:r>
            <a:r>
              <a:rPr lang="en" sz="2400">
                <a:solidFill>
                  <a:srgbClr val="FFFF00"/>
                </a:solidFill>
              </a:rPr>
              <a:t>They are sitting (away)</a:t>
            </a:r>
            <a:endParaRPr sz="2400">
              <a:solidFill>
                <a:srgbClr val="FFFF00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FFFFFF"/>
                </a:solidFill>
              </a:rPr>
              <a:t>ᎠᎦᏍᎦ- </a:t>
            </a:r>
            <a:r>
              <a:rPr lang="en" sz="2400">
                <a:solidFill>
                  <a:srgbClr val="FFFF00"/>
                </a:solidFill>
              </a:rPr>
              <a:t>It’s raining</a:t>
            </a:r>
            <a:endParaRPr sz="2400">
              <a:solidFill>
                <a:srgbClr val="FFFF00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FFFFFF"/>
                </a:solidFill>
              </a:rPr>
              <a:t>ᎤᏚᎵᏓ- </a:t>
            </a:r>
            <a:r>
              <a:rPr lang="en" sz="2400">
                <a:solidFill>
                  <a:srgbClr val="FFFF00"/>
                </a:solidFill>
              </a:rPr>
              <a:t>He’s wet</a:t>
            </a:r>
            <a:endParaRPr sz="2400">
              <a:solidFill>
                <a:srgbClr val="FFFF00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FFFFFF"/>
                </a:solidFill>
              </a:rPr>
              <a:t>ᏔᎵ ᏗᎦᏆᏘ- </a:t>
            </a:r>
            <a:r>
              <a:rPr lang="en" sz="2400">
                <a:solidFill>
                  <a:srgbClr val="FFFF00"/>
                </a:solidFill>
              </a:rPr>
              <a:t>Bicycle</a:t>
            </a:r>
            <a:endParaRPr sz="2400">
              <a:solidFill>
                <a:srgbClr val="FFFF00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FFFFFF"/>
                </a:solidFill>
              </a:rPr>
              <a:t>ᎤᎩᎸᏓ- </a:t>
            </a:r>
            <a:r>
              <a:rPr lang="en" sz="2400">
                <a:solidFill>
                  <a:srgbClr val="FFFF00"/>
                </a:solidFill>
              </a:rPr>
              <a:t>He’s riding (straddling)</a:t>
            </a:r>
            <a:endParaRPr sz="2400">
              <a:solidFill>
                <a:srgbClr val="FFFF00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rgbClr val="FFFFFF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FFFFFF"/>
                </a:solidFill>
              </a:rPr>
              <a:t> </a:t>
            </a:r>
            <a:endParaRPr sz="2400">
              <a:solidFill>
                <a:srgbClr val="FFFFFF"/>
              </a:solidFill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78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78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78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78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78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78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78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78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4"/>
          <p:cNvSpPr txBox="1"/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ᏁᎳᏚᏏ</a:t>
            </a:r>
            <a:r>
              <a:rPr lang="en"/>
              <a:t>Ꮑ</a:t>
            </a:r>
            <a:r>
              <a:rPr lang="en"/>
              <a:t> ᏣᎳᎩ ᎠᏕᎶᏆᏍᏗ</a:t>
            </a:r>
            <a:endParaRPr/>
          </a:p>
        </p:txBody>
      </p:sp>
      <p:sp>
        <p:nvSpPr>
          <p:cNvPr id="64" name="Google Shape;64;p14"/>
          <p:cNvSpPr txBox="1"/>
          <p:nvPr>
            <p:ph idx="1" type="body"/>
          </p:nvPr>
        </p:nvSpPr>
        <p:spPr>
          <a:xfrm>
            <a:off x="387900" y="1002275"/>
            <a:ext cx="8368200" cy="3907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45720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>
                <a:solidFill>
                  <a:srgbClr val="FFFFFF"/>
                </a:solidFill>
              </a:rPr>
              <a:t>ᎢᏓᎴᎾ</a:t>
            </a:r>
            <a:endParaRPr sz="3600">
              <a:solidFill>
                <a:srgbClr val="FFFFFF"/>
              </a:solidFill>
            </a:endParaRPr>
          </a:p>
          <a:p>
            <a:pPr indent="0" lvl="0" marL="457200" rtl="0" algn="ctr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3600">
                <a:solidFill>
                  <a:srgbClr val="FFFFFF"/>
                </a:solidFill>
              </a:rPr>
              <a:t>ᏣᎳᎩ ᎢᏗᏬᏂ!</a:t>
            </a:r>
            <a:endParaRPr sz="3600">
              <a:solidFill>
                <a:srgbClr val="FFFFFF"/>
              </a:solidFill>
            </a:endParaRPr>
          </a:p>
          <a:p>
            <a:pPr indent="0" lvl="0" marL="45720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 sz="3600">
              <a:solidFill>
                <a:srgbClr val="FFFFFF"/>
              </a:solidFill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0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rgbClr val="FFFFFF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5"/>
          <p:cNvSpPr txBox="1"/>
          <p:nvPr>
            <p:ph type="title"/>
          </p:nvPr>
        </p:nvSpPr>
        <p:spPr>
          <a:xfrm>
            <a:off x="207825" y="147325"/>
            <a:ext cx="8548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Ꮑ</a:t>
            </a:r>
            <a:r>
              <a:rPr lang="en"/>
              <a:t>ᎳᏚᏏᏁ ᏣᎳᎩ ᎠᏕᎶᏆᏍᏗ</a:t>
            </a:r>
            <a:endParaRPr/>
          </a:p>
        </p:txBody>
      </p:sp>
      <p:sp>
        <p:nvSpPr>
          <p:cNvPr id="70" name="Google Shape;70;p15"/>
          <p:cNvSpPr txBox="1"/>
          <p:nvPr/>
        </p:nvSpPr>
        <p:spPr>
          <a:xfrm>
            <a:off x="476250" y="787050"/>
            <a:ext cx="6892500" cy="4209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400">
                <a:solidFill>
                  <a:srgbClr val="FFFFFF"/>
                </a:solidFill>
              </a:rPr>
              <a:t>Description: Describing setting in the present tense. </a:t>
            </a:r>
            <a:r>
              <a:rPr b="1" lang="en" sz="2400">
                <a:solidFill>
                  <a:srgbClr val="FFFFFF"/>
                </a:solidFill>
              </a:rPr>
              <a:t> </a:t>
            </a:r>
            <a:endParaRPr b="1" sz="2400">
              <a:solidFill>
                <a:srgbClr val="FFFFFF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400">
                <a:solidFill>
                  <a:srgbClr val="FFFFFF"/>
                </a:solidFill>
              </a:rPr>
              <a:t>Gado yusdi?- What is it like?</a:t>
            </a:r>
            <a:endParaRPr b="1" sz="2400">
              <a:solidFill>
                <a:srgbClr val="FFFFFF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rgbClr val="FFFFFF"/>
              </a:solidFill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70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70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70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6"/>
          <p:cNvSpPr txBox="1"/>
          <p:nvPr>
            <p:ph type="title"/>
          </p:nvPr>
        </p:nvSpPr>
        <p:spPr>
          <a:xfrm>
            <a:off x="207825" y="147325"/>
            <a:ext cx="8548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ᏁᎳᏚᏏᏁ ᏣᎳᎩ ᎠᏕᎶᏆᏍᏗ</a:t>
            </a:r>
            <a:endParaRPr/>
          </a:p>
        </p:txBody>
      </p:sp>
      <p:sp>
        <p:nvSpPr>
          <p:cNvPr id="76" name="Google Shape;76;p16"/>
          <p:cNvSpPr txBox="1"/>
          <p:nvPr/>
        </p:nvSpPr>
        <p:spPr>
          <a:xfrm>
            <a:off x="476250" y="787050"/>
            <a:ext cx="8001900" cy="959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400">
                <a:solidFill>
                  <a:srgbClr val="FFFFFF"/>
                </a:solidFill>
              </a:rPr>
              <a:t>Doyadidl nigalsdanvsgv-</a:t>
            </a:r>
            <a:r>
              <a:rPr b="1" lang="en" sz="2400">
                <a:solidFill>
                  <a:srgbClr val="FFFF00"/>
                </a:solidFill>
              </a:rPr>
              <a:t> </a:t>
            </a:r>
            <a:r>
              <a:rPr b="1" lang="en" sz="1800">
                <a:solidFill>
                  <a:srgbClr val="FFFF00"/>
                </a:solidFill>
              </a:rPr>
              <a:t>Weather (What’s happening outside)</a:t>
            </a:r>
            <a:endParaRPr b="1" sz="1800">
              <a:solidFill>
                <a:srgbClr val="FFFF00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FFFFFF"/>
                </a:solidFill>
              </a:rPr>
              <a:t>ᏙᏯᏗᏟ ᏂᎦᎵᏍᏓᏅᏍᎬ</a:t>
            </a:r>
            <a:endParaRPr sz="2400">
              <a:solidFill>
                <a:srgbClr val="FFFFFF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rgbClr val="FFFFFF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rgbClr val="FFFFFF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rgbClr val="FFFFFF"/>
              </a:solidFill>
            </a:endParaRPr>
          </a:p>
        </p:txBody>
      </p:sp>
      <p:pic>
        <p:nvPicPr>
          <p:cNvPr id="77" name="Google Shape;77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899150"/>
            <a:ext cx="4915511" cy="3091951"/>
          </a:xfrm>
          <a:prstGeom prst="rect">
            <a:avLst/>
          </a:prstGeom>
          <a:noFill/>
          <a:ln>
            <a:noFill/>
          </a:ln>
        </p:spPr>
      </p:pic>
      <p:sp>
        <p:nvSpPr>
          <p:cNvPr id="78" name="Google Shape;78;p16"/>
          <p:cNvSpPr txBox="1"/>
          <p:nvPr/>
        </p:nvSpPr>
        <p:spPr>
          <a:xfrm>
            <a:off x="5274675" y="1919325"/>
            <a:ext cx="3010200" cy="2228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Nvda</a:t>
            </a:r>
            <a:endParaRPr sz="24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Nvda iga ehi</a:t>
            </a:r>
            <a:endParaRPr sz="24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Nvda iga ehi agali. </a:t>
            </a:r>
            <a:endParaRPr sz="24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Agali. </a:t>
            </a:r>
            <a:endParaRPr sz="24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76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76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76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76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76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78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78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78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78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78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17"/>
          <p:cNvSpPr txBox="1"/>
          <p:nvPr>
            <p:ph type="title"/>
          </p:nvPr>
        </p:nvSpPr>
        <p:spPr>
          <a:xfrm>
            <a:off x="207825" y="147325"/>
            <a:ext cx="8548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ᏁᎳᏚᏏᏁ ᏣᎳᎩ ᎠᏕᎶᏆᏍᏗ</a:t>
            </a:r>
            <a:endParaRPr/>
          </a:p>
        </p:txBody>
      </p:sp>
      <p:sp>
        <p:nvSpPr>
          <p:cNvPr id="84" name="Google Shape;84;p17"/>
          <p:cNvSpPr txBox="1"/>
          <p:nvPr/>
        </p:nvSpPr>
        <p:spPr>
          <a:xfrm>
            <a:off x="476250" y="787050"/>
            <a:ext cx="8001900" cy="959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400">
                <a:solidFill>
                  <a:srgbClr val="FFFFFF"/>
                </a:solidFill>
              </a:rPr>
              <a:t>Doyadidl nigalsdanvsgv-</a:t>
            </a:r>
            <a:r>
              <a:rPr b="1" lang="en" sz="2400">
                <a:solidFill>
                  <a:srgbClr val="FFFF00"/>
                </a:solidFill>
              </a:rPr>
              <a:t> </a:t>
            </a:r>
            <a:r>
              <a:rPr b="1" lang="en" sz="1800">
                <a:solidFill>
                  <a:srgbClr val="FFFF00"/>
                </a:solidFill>
              </a:rPr>
              <a:t>Weather (What’s happening outside)</a:t>
            </a:r>
            <a:endParaRPr b="1" sz="1800">
              <a:solidFill>
                <a:srgbClr val="FFFF00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FFFFFF"/>
                </a:solidFill>
              </a:rPr>
              <a:t>ᏙᏯᏗᏟ ᏂᎦᎵᏍᏓᏅᏍᎬ</a:t>
            </a:r>
            <a:endParaRPr sz="2400">
              <a:solidFill>
                <a:srgbClr val="FFFFFF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rgbClr val="FFFFFF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rgbClr val="FFFFFF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rgbClr val="FFFFFF"/>
              </a:solidFill>
            </a:endParaRPr>
          </a:p>
        </p:txBody>
      </p:sp>
      <p:pic>
        <p:nvPicPr>
          <p:cNvPr id="85" name="Google Shape;85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899150"/>
            <a:ext cx="4915511" cy="3091951"/>
          </a:xfrm>
          <a:prstGeom prst="rect">
            <a:avLst/>
          </a:prstGeom>
          <a:noFill/>
          <a:ln>
            <a:noFill/>
          </a:ln>
        </p:spPr>
      </p:pic>
      <p:sp>
        <p:nvSpPr>
          <p:cNvPr id="86" name="Google Shape;86;p17"/>
          <p:cNvSpPr txBox="1"/>
          <p:nvPr/>
        </p:nvSpPr>
        <p:spPr>
          <a:xfrm>
            <a:off x="5274675" y="1919325"/>
            <a:ext cx="3010200" cy="2228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ᏅᏓ</a:t>
            </a:r>
            <a:endParaRPr sz="24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ᏅᏓ ᎢᎦ ᎡᎯ.</a:t>
            </a:r>
            <a:endParaRPr sz="24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ᏅᏓ ᎢᎦ ᎡᎯ ᎠᎦᎵ. </a:t>
            </a:r>
            <a:endParaRPr sz="24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ᎠᎦᎵ. </a:t>
            </a:r>
            <a:endParaRPr sz="24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84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84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84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84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84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86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86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86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86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86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18"/>
          <p:cNvSpPr txBox="1"/>
          <p:nvPr>
            <p:ph type="title"/>
          </p:nvPr>
        </p:nvSpPr>
        <p:spPr>
          <a:xfrm>
            <a:off x="207825" y="147325"/>
            <a:ext cx="8548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ᏁᎳᏚᏏᏁ ᏣᎳᎩ ᎠᏕᎶᏆᏍᏗ</a:t>
            </a:r>
            <a:endParaRPr/>
          </a:p>
        </p:txBody>
      </p:sp>
      <p:sp>
        <p:nvSpPr>
          <p:cNvPr id="92" name="Google Shape;92;p18"/>
          <p:cNvSpPr txBox="1"/>
          <p:nvPr/>
        </p:nvSpPr>
        <p:spPr>
          <a:xfrm>
            <a:off x="476250" y="787050"/>
            <a:ext cx="8001900" cy="959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400">
                <a:solidFill>
                  <a:srgbClr val="FFFFFF"/>
                </a:solidFill>
              </a:rPr>
              <a:t>Doyadidl nigalsdanvsgv-</a:t>
            </a:r>
            <a:r>
              <a:rPr b="1" lang="en" sz="2400">
                <a:solidFill>
                  <a:srgbClr val="FFFF00"/>
                </a:solidFill>
              </a:rPr>
              <a:t> </a:t>
            </a:r>
            <a:r>
              <a:rPr b="1" lang="en" sz="1800">
                <a:solidFill>
                  <a:srgbClr val="FFFF00"/>
                </a:solidFill>
              </a:rPr>
              <a:t>Weather (What’s happening outside)</a:t>
            </a:r>
            <a:endParaRPr b="1" sz="1800">
              <a:solidFill>
                <a:srgbClr val="FFFF00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FFFFFF"/>
                </a:solidFill>
              </a:rPr>
              <a:t>ᏙᏯᏗᏟ ᏂᎦᎵᏍᏓᏅᏍᎬ</a:t>
            </a:r>
            <a:endParaRPr sz="2400">
              <a:solidFill>
                <a:srgbClr val="FFFFFF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rgbClr val="FFFFFF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rgbClr val="FFFFFF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rgbClr val="FFFFFF"/>
              </a:solidFill>
            </a:endParaRPr>
          </a:p>
        </p:txBody>
      </p:sp>
      <p:sp>
        <p:nvSpPr>
          <p:cNvPr id="93" name="Google Shape;93;p18"/>
          <p:cNvSpPr txBox="1"/>
          <p:nvPr/>
        </p:nvSpPr>
        <p:spPr>
          <a:xfrm>
            <a:off x="5274675" y="1919325"/>
            <a:ext cx="3481500" cy="1857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Nvda</a:t>
            </a:r>
            <a:endParaRPr sz="24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Nvda svnoyi ehi</a:t>
            </a:r>
            <a:endParaRPr sz="24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Nvda svnoyi ehi agali. </a:t>
            </a:r>
            <a:endParaRPr sz="24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Svnoyi agali. </a:t>
            </a:r>
            <a:endParaRPr sz="24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94" name="Google Shape;94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76250" y="1812550"/>
            <a:ext cx="4121806" cy="30919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92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92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92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92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92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93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93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93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93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19"/>
          <p:cNvSpPr txBox="1"/>
          <p:nvPr>
            <p:ph type="title"/>
          </p:nvPr>
        </p:nvSpPr>
        <p:spPr>
          <a:xfrm>
            <a:off x="207825" y="147325"/>
            <a:ext cx="8548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ᏁᎳᏚᏏᏁ ᏣᎳᎩ ᎠᏕᎶᏆᏍᏗ</a:t>
            </a:r>
            <a:endParaRPr/>
          </a:p>
        </p:txBody>
      </p:sp>
      <p:sp>
        <p:nvSpPr>
          <p:cNvPr id="100" name="Google Shape;100;p19"/>
          <p:cNvSpPr txBox="1"/>
          <p:nvPr/>
        </p:nvSpPr>
        <p:spPr>
          <a:xfrm>
            <a:off x="476250" y="787050"/>
            <a:ext cx="8001900" cy="959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400">
                <a:solidFill>
                  <a:srgbClr val="FFFFFF"/>
                </a:solidFill>
              </a:rPr>
              <a:t>Doyadidl nigalsdanvsgv-</a:t>
            </a:r>
            <a:r>
              <a:rPr b="1" lang="en" sz="2400">
                <a:solidFill>
                  <a:srgbClr val="FFFF00"/>
                </a:solidFill>
              </a:rPr>
              <a:t> </a:t>
            </a:r>
            <a:r>
              <a:rPr b="1" lang="en" sz="1800">
                <a:solidFill>
                  <a:srgbClr val="FFFF00"/>
                </a:solidFill>
              </a:rPr>
              <a:t>Weather (What’s happening outside)</a:t>
            </a:r>
            <a:endParaRPr b="1" sz="1800">
              <a:solidFill>
                <a:srgbClr val="FFFF00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FFFFFF"/>
                </a:solidFill>
              </a:rPr>
              <a:t>ᏙᏯᏗᏟ ᏂᎦᎵᏍᏓᏅᏍᎬ</a:t>
            </a:r>
            <a:endParaRPr sz="2400">
              <a:solidFill>
                <a:srgbClr val="FFFFFF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rgbClr val="FFFFFF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rgbClr val="FFFFFF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rgbClr val="FFFFFF"/>
              </a:solidFill>
            </a:endParaRPr>
          </a:p>
        </p:txBody>
      </p:sp>
      <p:sp>
        <p:nvSpPr>
          <p:cNvPr id="101" name="Google Shape;101;p19"/>
          <p:cNvSpPr txBox="1"/>
          <p:nvPr/>
        </p:nvSpPr>
        <p:spPr>
          <a:xfrm>
            <a:off x="5274675" y="1919325"/>
            <a:ext cx="3481500" cy="1857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ᏅᏓ</a:t>
            </a:r>
            <a:endParaRPr sz="24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ᏅᏓ ᏒᏃᏱ ᎡᎯ</a:t>
            </a:r>
            <a:endParaRPr sz="24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ᏅᏓ ᏒᏃᏱ ᎡᎯ ᎠᎦᎵ.</a:t>
            </a:r>
            <a:endParaRPr sz="24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ᏒᏃᏱ ᎠᎦᎵ. </a:t>
            </a:r>
            <a:endParaRPr sz="24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102" name="Google Shape;102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76250" y="1812550"/>
            <a:ext cx="4121806" cy="30919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00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00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00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00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00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01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01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01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01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20"/>
          <p:cNvSpPr txBox="1"/>
          <p:nvPr>
            <p:ph type="title"/>
          </p:nvPr>
        </p:nvSpPr>
        <p:spPr>
          <a:xfrm>
            <a:off x="207825" y="147325"/>
            <a:ext cx="8548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ᏁᎳᏚᏏᏁ ᏣᎳᎩ ᎠᏕᎶᏆᏍᏗ</a:t>
            </a:r>
            <a:endParaRPr/>
          </a:p>
        </p:txBody>
      </p:sp>
      <p:sp>
        <p:nvSpPr>
          <p:cNvPr id="108" name="Google Shape;108;p20"/>
          <p:cNvSpPr txBox="1"/>
          <p:nvPr/>
        </p:nvSpPr>
        <p:spPr>
          <a:xfrm>
            <a:off x="3307025" y="833425"/>
            <a:ext cx="5171100" cy="4162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FFFFFF"/>
                </a:solidFill>
              </a:rPr>
              <a:t>Gado usdi higoti?</a:t>
            </a:r>
            <a:endParaRPr sz="1800">
              <a:solidFill>
                <a:srgbClr val="FFFFFF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FFFFFF"/>
                </a:solidFill>
              </a:rPr>
              <a:t>Igas, svnoyike?</a:t>
            </a:r>
            <a:endParaRPr sz="1800">
              <a:solidFill>
                <a:srgbClr val="FFFFFF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FFFFFF"/>
                </a:solidFill>
              </a:rPr>
              <a:t>Iga. </a:t>
            </a:r>
            <a:endParaRPr sz="1800">
              <a:solidFill>
                <a:srgbClr val="FFFFFF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FFFFFF"/>
                </a:solidFill>
              </a:rPr>
              <a:t>Kilos higoti?</a:t>
            </a:r>
            <a:endParaRPr sz="1800">
              <a:solidFill>
                <a:srgbClr val="FFFFFF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FFFFFF"/>
                </a:solidFill>
              </a:rPr>
              <a:t>Ayvwi. </a:t>
            </a:r>
            <a:endParaRPr sz="1800">
              <a:solidFill>
                <a:srgbClr val="FFFFFF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FFFFFF"/>
                </a:solidFill>
              </a:rPr>
              <a:t>Hatlv edo ayvwi?</a:t>
            </a:r>
            <a:endParaRPr sz="1800">
              <a:solidFill>
                <a:srgbClr val="FFFFFF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FFFFFF"/>
                </a:solidFill>
              </a:rPr>
              <a:t>Noyi inage edo ayvwi. </a:t>
            </a:r>
            <a:endParaRPr sz="1800">
              <a:solidFill>
                <a:srgbClr val="FFFFFF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FFFFFF"/>
                </a:solidFill>
              </a:rPr>
              <a:t>Asgayas agehyake?</a:t>
            </a:r>
            <a:endParaRPr sz="1800">
              <a:solidFill>
                <a:srgbClr val="FFFFFF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FFFFFF"/>
                </a:solidFill>
              </a:rPr>
              <a:t>Asgaya. </a:t>
            </a:r>
            <a:endParaRPr sz="1800">
              <a:solidFill>
                <a:srgbClr val="FFFFFF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FFFFFF"/>
                </a:solidFill>
              </a:rPr>
              <a:t>Gado advne asgaya?</a:t>
            </a:r>
            <a:endParaRPr sz="1800">
              <a:solidFill>
                <a:srgbClr val="FFFFFF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FFFFFF"/>
                </a:solidFill>
              </a:rPr>
              <a:t>Asgaya ai. </a:t>
            </a:r>
            <a:endParaRPr sz="1800">
              <a:solidFill>
                <a:srgbClr val="FFFFFF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FFFFFF"/>
                </a:solidFill>
              </a:rPr>
              <a:t>Ais, waike na asgaya?</a:t>
            </a:r>
            <a:endParaRPr sz="1800">
              <a:solidFill>
                <a:srgbClr val="FFFFFF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FFFFFF"/>
                </a:solidFill>
              </a:rPr>
              <a:t>Asgaya wai. </a:t>
            </a:r>
            <a:endParaRPr sz="1800">
              <a:solidFill>
                <a:srgbClr val="FFFFFF"/>
              </a:solidFill>
            </a:endParaRPr>
          </a:p>
        </p:txBody>
      </p:sp>
      <p:pic>
        <p:nvPicPr>
          <p:cNvPr id="109" name="Google Shape;109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73325" y="833425"/>
            <a:ext cx="2670180" cy="400527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08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08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08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08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08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08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08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08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>
                                            <p:txEl>
                                              <p:pRg end="8" st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08">
                                            <p:txEl>
                                              <p:pRg end="8" st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>
                                            <p:txEl>
                                              <p:pRg end="9" st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08">
                                            <p:txEl>
                                              <p:pRg end="9" st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>
                                            <p:txEl>
                                              <p:pRg end="10" st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08">
                                            <p:txEl>
                                              <p:pRg end="10" st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>
                                            <p:txEl>
                                              <p:pRg end="11" st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08">
                                            <p:txEl>
                                              <p:pRg end="11" st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>
                                            <p:txEl>
                                              <p:pRg end="12" st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08">
                                            <p:txEl>
                                              <p:pRg end="12" st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21"/>
          <p:cNvSpPr txBox="1"/>
          <p:nvPr>
            <p:ph type="title"/>
          </p:nvPr>
        </p:nvSpPr>
        <p:spPr>
          <a:xfrm>
            <a:off x="207825" y="147325"/>
            <a:ext cx="8548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ᏁᎳᏚᏏᏁ ᏣᎳᎩ ᎠᏕᎶᏆᏍᏗ</a:t>
            </a:r>
            <a:endParaRPr/>
          </a:p>
        </p:txBody>
      </p:sp>
      <p:sp>
        <p:nvSpPr>
          <p:cNvPr id="115" name="Google Shape;115;p21"/>
          <p:cNvSpPr txBox="1"/>
          <p:nvPr/>
        </p:nvSpPr>
        <p:spPr>
          <a:xfrm>
            <a:off x="3307025" y="833425"/>
            <a:ext cx="5171100" cy="4162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1"/>
                </a:solidFill>
              </a:rPr>
              <a:t>Hila yani asgaya wai?</a:t>
            </a:r>
            <a:endParaRPr sz="18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1"/>
                </a:solidFill>
              </a:rPr>
              <a:t>Sawu asgaya ai.</a:t>
            </a:r>
            <a:endParaRPr sz="18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1"/>
                </a:solidFill>
              </a:rPr>
              <a:t>Na asgaya uwasv wai.</a:t>
            </a:r>
            <a:endParaRPr sz="18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1"/>
                </a:solidFill>
              </a:rPr>
              <a:t>Hatlv wai asgaya?  </a:t>
            </a:r>
            <a:r>
              <a:rPr lang="en" sz="1800">
                <a:solidFill>
                  <a:srgbClr val="FFFFFF"/>
                </a:solidFill>
              </a:rPr>
              <a:t> </a:t>
            </a:r>
            <a:endParaRPr sz="1800">
              <a:solidFill>
                <a:srgbClr val="FFFFFF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FFFFFF"/>
                </a:solidFill>
              </a:rPr>
              <a:t>Noyi inage wai na asgaya. </a:t>
            </a:r>
            <a:endParaRPr sz="1800">
              <a:solidFill>
                <a:srgbClr val="FFFFFF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FFFFFF"/>
                </a:solidFill>
              </a:rPr>
              <a:t>Hatlvdidl wai asgaya?</a:t>
            </a:r>
            <a:endParaRPr sz="1800">
              <a:solidFill>
                <a:srgbClr val="FFFFFF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FFFFFF"/>
                </a:solidFill>
              </a:rPr>
              <a:t>Gadusididl wai asgaya. </a:t>
            </a:r>
            <a:endParaRPr sz="1800">
              <a:solidFill>
                <a:srgbClr val="FFFFFF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FFFFFF"/>
                </a:solidFill>
              </a:rPr>
              <a:t>Gado nigalsdi doyadidl?</a:t>
            </a:r>
            <a:endParaRPr sz="1800">
              <a:solidFill>
                <a:srgbClr val="FFFFFF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FFFFFF"/>
                </a:solidFill>
              </a:rPr>
              <a:t>Agali. </a:t>
            </a:r>
            <a:endParaRPr sz="1800">
              <a:solidFill>
                <a:srgbClr val="FFFFFF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FFFFFF"/>
                </a:solidFill>
              </a:rPr>
              <a:t>Gado heli? Yuditlegas, yuhvydlike noyi inage?</a:t>
            </a:r>
            <a:endParaRPr sz="1800">
              <a:solidFill>
                <a:srgbClr val="FFFFFF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FFFFFF"/>
                </a:solidFill>
              </a:rPr>
              <a:t>Uditlega noyi inage.  </a:t>
            </a:r>
            <a:endParaRPr sz="1800">
              <a:solidFill>
                <a:srgbClr val="FFFFFF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FFFFFF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rgbClr val="FFFFFF"/>
              </a:solidFill>
            </a:endParaRPr>
          </a:p>
        </p:txBody>
      </p:sp>
      <p:pic>
        <p:nvPicPr>
          <p:cNvPr id="116" name="Google Shape;116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73325" y="833425"/>
            <a:ext cx="2670180" cy="400527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15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15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15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15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15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15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15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15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>
                                            <p:txEl>
                                              <p:pRg end="8" st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15">
                                            <p:txEl>
                                              <p:pRg end="8" st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>
                                            <p:txEl>
                                              <p:pRg end="9" st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15">
                                            <p:txEl>
                                              <p:pRg end="9" st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>
                                            <p:txEl>
                                              <p:pRg end="10" st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15">
                                            <p:txEl>
                                              <p:pRg end="10" st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>
                                            <p:txEl>
                                              <p:pRg end="11" st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15">
                                            <p:txEl>
                                              <p:pRg end="11" st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>
                                            <p:txEl>
                                              <p:pRg end="12" st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15">
                                            <p:txEl>
                                              <p:pRg end="12" st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xmlns:r="http://schemas.openxmlformats.org/officeDocument/2006/relationships" name="RSU Theme">
  <a:themeElements>
    <a:clrScheme name="Marina">
      <a:dk1>
        <a:srgbClr val="FFFFFF"/>
      </a:dk1>
      <a:lt1>
        <a:srgbClr val="00517C"/>
      </a:lt1>
      <a:dk2>
        <a:srgbClr val="004065"/>
      </a:dk2>
      <a:lt2>
        <a:srgbClr val="CFD8DC"/>
      </a:lt2>
      <a:accent1>
        <a:srgbClr val="0277BD"/>
      </a:accent1>
      <a:accent2>
        <a:srgbClr val="558B2F"/>
      </a:accent2>
      <a:accent3>
        <a:srgbClr val="009688"/>
      </a:accent3>
      <a:accent4>
        <a:srgbClr val="039BE5"/>
      </a:accent4>
      <a:accent5>
        <a:srgbClr val="8BC34A"/>
      </a:accent5>
      <a:accent6>
        <a:srgbClr val="FFEB38"/>
      </a:accent6>
      <a:hlink>
        <a:srgbClr val="8BC34A"/>
      </a:hlink>
      <a:folHlink>
        <a:srgbClr val="8BC34A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