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Slab"/>
      <p:regular r:id="rId24"/>
      <p:bold r:id="rId25"/>
    </p:embeddedFont>
    <p:embeddedFont>
      <p:font typeface="Robo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obotoSlab-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e3e687d5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e3e687d5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e3e687d5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e3e687d5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e3e687d5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e3e687d5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e3e687d54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e3e687d5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e3e687d5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e3e687d5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e3e687d5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e3e687d5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f4ad9008f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f4ad9008f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f4ad9008f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f4ad9008f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e3db568d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e3db568d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dfd5e2a0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dfd5e2a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f4ad900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f4ad900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f4ad9008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f4ad9008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f4ad9008f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f4ad9008f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e3db568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e3db568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e3e687d5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e3e687d5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e3e687d5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e3e687d5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7.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ᏓᎳᏚᏏᏁ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21" name="Google Shape;121;p22"/>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yusdi?</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122" name="Google Shape;122;p22"/>
          <p:cNvSpPr txBox="1"/>
          <p:nvPr/>
        </p:nvSpPr>
        <p:spPr>
          <a:xfrm>
            <a:off x="4950175" y="1388250"/>
            <a:ext cx="4038900" cy="31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ᎯᎢᎾ? ᏧᏠᏱᏍ ᎤᎾ ᎢᎬᏯᏕᎾ?</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ᎤᏴᏝᏍ?</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Ꮭ ᏳᏢᏝ. ᎤᏗᏞᎦ.</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ᎦᏙ ᏂᎦᎵᏍᏗ?</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ᎠᎦᎵ.</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ᎭᏢ ᎮᎵ?</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ᎠᎹᏰᏟᏍ?</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Ꮭ ᎠᎹᏰᏟ ᏱᎩ.</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ᎠᏂᏎᎩ Ꮎ ᏓᏓᏁᎸ.</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ᎦᏙ ᎤᏍᏗ ᎮᎵ ᏗᎪᏢᏔᏅ ᏓᏓᏁᎸ?</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ᎦᏓᏆᎵ ᏗᎪᏢᏔᏅ ᏓᏓᏁᎸ!</a:t>
            </a:r>
            <a:endParaRPr sz="1800">
              <a:solidFill>
                <a:srgbClr val="FFFFFF"/>
              </a:solidFill>
              <a:latin typeface="Roboto"/>
              <a:ea typeface="Roboto"/>
              <a:cs typeface="Roboto"/>
              <a:sym typeface="Roboto"/>
            </a:endParaRPr>
          </a:p>
        </p:txBody>
      </p:sp>
      <p:pic>
        <p:nvPicPr>
          <p:cNvPr id="123" name="Google Shape;123;p22"/>
          <p:cNvPicPr preferRelativeResize="0"/>
          <p:nvPr/>
        </p:nvPicPr>
        <p:blipFill>
          <a:blip r:embed="rId3">
            <a:alphaModFix/>
          </a:blip>
          <a:stretch>
            <a:fillRect/>
          </a:stretch>
        </p:blipFill>
        <p:spPr>
          <a:xfrm>
            <a:off x="207825" y="1388250"/>
            <a:ext cx="4637927" cy="30919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10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10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10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1000"/>
                                        <p:tgtEl>
                                          <p:spTgt spid="1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10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10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10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1000"/>
                                        <p:tgtEl>
                                          <p:spTgt spid="1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1000"/>
                                        <p:tgtEl>
                                          <p:spTgt spid="12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animEffect filter="fade" transition="in">
                                      <p:cBhvr>
                                        <p:cTn dur="1000"/>
                                        <p:tgtEl>
                                          <p:spTgt spid="12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6" st="6"/>
                                            </p:txEl>
                                          </p:spTgt>
                                        </p:tgtEl>
                                        <p:attrNameLst>
                                          <p:attrName>style.visibility</p:attrName>
                                        </p:attrNameLst>
                                      </p:cBhvr>
                                      <p:to>
                                        <p:strVal val="visible"/>
                                      </p:to>
                                    </p:set>
                                    <p:animEffect filter="fade" transition="in">
                                      <p:cBhvr>
                                        <p:cTn dur="1000"/>
                                        <p:tgtEl>
                                          <p:spTgt spid="12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7" st="7"/>
                                            </p:txEl>
                                          </p:spTgt>
                                        </p:tgtEl>
                                        <p:attrNameLst>
                                          <p:attrName>style.visibility</p:attrName>
                                        </p:attrNameLst>
                                      </p:cBhvr>
                                      <p:to>
                                        <p:strVal val="visible"/>
                                      </p:to>
                                    </p:set>
                                    <p:animEffect filter="fade" transition="in">
                                      <p:cBhvr>
                                        <p:cTn dur="1000"/>
                                        <p:tgtEl>
                                          <p:spTgt spid="12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8" st="8"/>
                                            </p:txEl>
                                          </p:spTgt>
                                        </p:tgtEl>
                                        <p:attrNameLst>
                                          <p:attrName>style.visibility</p:attrName>
                                        </p:attrNameLst>
                                      </p:cBhvr>
                                      <p:to>
                                        <p:strVal val="visible"/>
                                      </p:to>
                                    </p:set>
                                    <p:animEffect filter="fade" transition="in">
                                      <p:cBhvr>
                                        <p:cTn dur="1000"/>
                                        <p:tgtEl>
                                          <p:spTgt spid="12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9" st="9"/>
                                            </p:txEl>
                                          </p:spTgt>
                                        </p:tgtEl>
                                        <p:attrNameLst>
                                          <p:attrName>style.visibility</p:attrName>
                                        </p:attrNameLst>
                                      </p:cBhvr>
                                      <p:to>
                                        <p:strVal val="visible"/>
                                      </p:to>
                                    </p:set>
                                    <p:animEffect filter="fade" transition="in">
                                      <p:cBhvr>
                                        <p:cTn dur="1000"/>
                                        <p:tgtEl>
                                          <p:spTgt spid="12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0" st="10"/>
                                            </p:txEl>
                                          </p:spTgt>
                                        </p:tgtEl>
                                        <p:attrNameLst>
                                          <p:attrName>style.visibility</p:attrName>
                                        </p:attrNameLst>
                                      </p:cBhvr>
                                      <p:to>
                                        <p:strVal val="visible"/>
                                      </p:to>
                                    </p:set>
                                    <p:animEffect filter="fade" transition="in">
                                      <p:cBhvr>
                                        <p:cTn dur="1000"/>
                                        <p:tgtEl>
                                          <p:spTgt spid="12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29" name="Google Shape;129;p23"/>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yusdi?</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130" name="Google Shape;130;p23"/>
          <p:cNvSpPr txBox="1"/>
          <p:nvPr/>
        </p:nvSpPr>
        <p:spPr>
          <a:xfrm>
            <a:off x="4950175" y="1292150"/>
            <a:ext cx="4149300" cy="30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Hiina? Hatlvi heli? Digaduhvs?</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Tla digaduhv yigi. Gado usdi higoti? Degalogesv. Gayotli dadanelv. Digaljode, soquil juniyvsdi.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Gado nigalsdi?</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Anagaliha. Unole. Ulogila.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Ganolvsg. </a:t>
            </a:r>
            <a:endParaRPr sz="1800">
              <a:solidFill>
                <a:srgbClr val="FFFFFF"/>
              </a:solidFill>
              <a:latin typeface="Roboto"/>
              <a:ea typeface="Roboto"/>
              <a:cs typeface="Roboto"/>
              <a:sym typeface="Roboto"/>
            </a:endParaRPr>
          </a:p>
        </p:txBody>
      </p:sp>
      <p:pic>
        <p:nvPicPr>
          <p:cNvPr id="131" name="Google Shape;131;p23"/>
          <p:cNvPicPr preferRelativeResize="0"/>
          <p:nvPr/>
        </p:nvPicPr>
        <p:blipFill>
          <a:blip r:embed="rId3">
            <a:alphaModFix/>
          </a:blip>
          <a:stretch>
            <a:fillRect/>
          </a:stretch>
        </p:blipFill>
        <p:spPr>
          <a:xfrm>
            <a:off x="207825" y="1326100"/>
            <a:ext cx="4637925" cy="3091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10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10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1000"/>
                                        <p:tgtEl>
                                          <p:spTgt spid="1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animEffect filter="fade" transition="in">
                                      <p:cBhvr>
                                        <p:cTn dur="1000"/>
                                        <p:tgtEl>
                                          <p:spTgt spid="1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10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1000"/>
                                        <p:tgtEl>
                                          <p:spTgt spid="1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1000"/>
                                        <p:tgtEl>
                                          <p:spTgt spid="1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Effect filter="fade" transition="in">
                                      <p:cBhvr>
                                        <p:cTn dur="1000"/>
                                        <p:tgtEl>
                                          <p:spTgt spid="1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animEffect filter="fade" transition="in">
                                      <p:cBhvr>
                                        <p:cTn dur="1000"/>
                                        <p:tgtEl>
                                          <p:spTgt spid="1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5" st="5"/>
                                            </p:txEl>
                                          </p:spTgt>
                                        </p:tgtEl>
                                        <p:attrNameLst>
                                          <p:attrName>style.visibility</p:attrName>
                                        </p:attrNameLst>
                                      </p:cBhvr>
                                      <p:to>
                                        <p:strVal val="visible"/>
                                      </p:to>
                                    </p:set>
                                    <p:animEffect filter="fade" transition="in">
                                      <p:cBhvr>
                                        <p:cTn dur="1000"/>
                                        <p:tgtEl>
                                          <p:spTgt spid="13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37" name="Google Shape;137;p24"/>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yusdi?</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138" name="Google Shape;138;p24"/>
          <p:cNvSpPr txBox="1"/>
          <p:nvPr/>
        </p:nvSpPr>
        <p:spPr>
          <a:xfrm>
            <a:off x="4950175" y="1292150"/>
            <a:ext cx="4149300" cy="309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ᎯᎢᎾ? ᎭᏢ ᎮᎵ? ᏗᎦᏚᎲᏍ?</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Ꮭ ᏗᎦᏚᎲ ᏱᎩ. ᎦᏙ ᎤᏍᏗ ᎯᎪᏘ?</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ᏕᎦᎶᎨᏒ. ᎦᏲᏟ ᏓᏓᏁᎸ.</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ᏗᎦᎵᏦᏕ, ᏐᏈᎵ ᏧᏂᏴᏍᏗ.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ᎦᏙ ᏂᎦᎵᏍᏗ?</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ᎠᎾᎦᎵᎭ. ᎤᏃᎴ. ᎤᎶᎩᎳ.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ᎦᏃᎸᏍᎦ. </a:t>
            </a:r>
            <a:endParaRPr sz="1800">
              <a:solidFill>
                <a:srgbClr val="FFFFFF"/>
              </a:solidFill>
              <a:latin typeface="Roboto"/>
              <a:ea typeface="Roboto"/>
              <a:cs typeface="Roboto"/>
              <a:sym typeface="Roboto"/>
            </a:endParaRPr>
          </a:p>
        </p:txBody>
      </p:sp>
      <p:pic>
        <p:nvPicPr>
          <p:cNvPr id="139" name="Google Shape;139;p24"/>
          <p:cNvPicPr preferRelativeResize="0"/>
          <p:nvPr/>
        </p:nvPicPr>
        <p:blipFill>
          <a:blip r:embed="rId3">
            <a:alphaModFix/>
          </a:blip>
          <a:stretch>
            <a:fillRect/>
          </a:stretch>
        </p:blipFill>
        <p:spPr>
          <a:xfrm>
            <a:off x="207825" y="1326100"/>
            <a:ext cx="4637925" cy="3091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10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1000"/>
                                        <p:tgtEl>
                                          <p:spTgt spid="1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1000"/>
                                        <p:tgtEl>
                                          <p:spTgt spid="1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Effect filter="fade" transition="in">
                                      <p:cBhvr>
                                        <p:cTn dur="1000"/>
                                        <p:tgtEl>
                                          <p:spTgt spid="1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1000"/>
                                        <p:tgtEl>
                                          <p:spTgt spid="1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animEffect filter="fade" transition="in">
                                      <p:cBhvr>
                                        <p:cTn dur="1000"/>
                                        <p:tgtEl>
                                          <p:spTgt spid="1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animEffect filter="fade" transition="in">
                                      <p:cBhvr>
                                        <p:cTn dur="1000"/>
                                        <p:tgtEl>
                                          <p:spTgt spid="13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45" name="Google Shape;145;p25"/>
          <p:cNvSpPr txBox="1"/>
          <p:nvPr/>
        </p:nvSpPr>
        <p:spPr>
          <a:xfrm>
            <a:off x="276150" y="2616375"/>
            <a:ext cx="3486600" cy="23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Uhyvdla.</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Uditlega.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Gadaqual digotlvtanv dadanelv.</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Ganolvsg.</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Unole.</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Unesdal digotlvtanv dadanelv.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Anagaliha.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Agali.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pic>
        <p:nvPicPr>
          <p:cNvPr id="146" name="Google Shape;146;p25"/>
          <p:cNvPicPr preferRelativeResize="0"/>
          <p:nvPr/>
        </p:nvPicPr>
        <p:blipFill>
          <a:blip r:embed="rId3">
            <a:alphaModFix/>
          </a:blip>
          <a:stretch>
            <a:fillRect/>
          </a:stretch>
        </p:blipFill>
        <p:spPr>
          <a:xfrm>
            <a:off x="207825" y="833425"/>
            <a:ext cx="2091225" cy="1394150"/>
          </a:xfrm>
          <a:prstGeom prst="rect">
            <a:avLst/>
          </a:prstGeom>
          <a:noFill/>
          <a:ln>
            <a:noFill/>
          </a:ln>
        </p:spPr>
      </p:pic>
      <p:pic>
        <p:nvPicPr>
          <p:cNvPr id="147" name="Google Shape;147;p25"/>
          <p:cNvPicPr preferRelativeResize="0"/>
          <p:nvPr/>
        </p:nvPicPr>
        <p:blipFill>
          <a:blip r:embed="rId4">
            <a:alphaModFix/>
          </a:blip>
          <a:stretch>
            <a:fillRect/>
          </a:stretch>
        </p:blipFill>
        <p:spPr>
          <a:xfrm>
            <a:off x="3273225" y="833425"/>
            <a:ext cx="2091226" cy="1394150"/>
          </a:xfrm>
          <a:prstGeom prst="rect">
            <a:avLst/>
          </a:prstGeom>
          <a:noFill/>
          <a:ln>
            <a:noFill/>
          </a:ln>
        </p:spPr>
      </p:pic>
      <p:pic>
        <p:nvPicPr>
          <p:cNvPr id="148" name="Google Shape;148;p25"/>
          <p:cNvPicPr preferRelativeResize="0"/>
          <p:nvPr/>
        </p:nvPicPr>
        <p:blipFill>
          <a:blip r:embed="rId5">
            <a:alphaModFix/>
          </a:blip>
          <a:stretch>
            <a:fillRect/>
          </a:stretch>
        </p:blipFill>
        <p:spPr>
          <a:xfrm>
            <a:off x="6228125" y="833425"/>
            <a:ext cx="2091226" cy="1394151"/>
          </a:xfrm>
          <a:prstGeom prst="rect">
            <a:avLst/>
          </a:prstGeom>
          <a:noFill/>
          <a:ln>
            <a:noFill/>
          </a:ln>
        </p:spPr>
      </p:pic>
      <p:sp>
        <p:nvSpPr>
          <p:cNvPr id="149" name="Google Shape;149;p25"/>
          <p:cNvSpPr txBox="1"/>
          <p:nvPr/>
        </p:nvSpPr>
        <p:spPr>
          <a:xfrm>
            <a:off x="938950" y="2227575"/>
            <a:ext cx="4488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1</a:t>
            </a:r>
            <a:endParaRPr>
              <a:solidFill>
                <a:srgbClr val="FFFF00"/>
              </a:solidFill>
              <a:latin typeface="Roboto"/>
              <a:ea typeface="Roboto"/>
              <a:cs typeface="Roboto"/>
              <a:sym typeface="Roboto"/>
            </a:endParaRPr>
          </a:p>
        </p:txBody>
      </p:sp>
      <p:sp>
        <p:nvSpPr>
          <p:cNvPr id="150" name="Google Shape;150;p25"/>
          <p:cNvSpPr txBox="1"/>
          <p:nvPr/>
        </p:nvSpPr>
        <p:spPr>
          <a:xfrm>
            <a:off x="4046275" y="2227575"/>
            <a:ext cx="4488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2</a:t>
            </a:r>
            <a:endParaRPr>
              <a:solidFill>
                <a:srgbClr val="FFFF00"/>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151" name="Google Shape;151;p25"/>
          <p:cNvSpPr txBox="1"/>
          <p:nvPr/>
        </p:nvSpPr>
        <p:spPr>
          <a:xfrm>
            <a:off x="7090763" y="2227575"/>
            <a:ext cx="4488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3</a:t>
            </a:r>
            <a:endParaRPr>
              <a:solidFill>
                <a:srgbClr val="FFFF00"/>
              </a:solidFill>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1" st="1"/>
                                            </p:txEl>
                                          </p:spTgt>
                                        </p:tgtEl>
                                        <p:attrNameLst>
                                          <p:attrName>style.visibility</p:attrName>
                                        </p:attrNameLst>
                                      </p:cBhvr>
                                      <p:to>
                                        <p:strVal val="visible"/>
                                      </p:to>
                                    </p:set>
                                    <p:animEffect filter="fade" transition="in">
                                      <p:cBhvr>
                                        <p:cTn dur="1000"/>
                                        <p:tgtEl>
                                          <p:spTgt spid="1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2" st="2"/>
                                            </p:txEl>
                                          </p:spTgt>
                                        </p:tgtEl>
                                        <p:attrNameLst>
                                          <p:attrName>style.visibility</p:attrName>
                                        </p:attrNameLst>
                                      </p:cBhvr>
                                      <p:to>
                                        <p:strVal val="visible"/>
                                      </p:to>
                                    </p:set>
                                    <p:animEffect filter="fade" transition="in">
                                      <p:cBhvr>
                                        <p:cTn dur="1000"/>
                                        <p:tgtEl>
                                          <p:spTgt spid="1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3" st="3"/>
                                            </p:txEl>
                                          </p:spTgt>
                                        </p:tgtEl>
                                        <p:attrNameLst>
                                          <p:attrName>style.visibility</p:attrName>
                                        </p:attrNameLst>
                                      </p:cBhvr>
                                      <p:to>
                                        <p:strVal val="visible"/>
                                      </p:to>
                                    </p:set>
                                    <p:animEffect filter="fade" transition="in">
                                      <p:cBhvr>
                                        <p:cTn dur="1000"/>
                                        <p:tgtEl>
                                          <p:spTgt spid="1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4" st="4"/>
                                            </p:txEl>
                                          </p:spTgt>
                                        </p:tgtEl>
                                        <p:attrNameLst>
                                          <p:attrName>style.visibility</p:attrName>
                                        </p:attrNameLst>
                                      </p:cBhvr>
                                      <p:to>
                                        <p:strVal val="visible"/>
                                      </p:to>
                                    </p:set>
                                    <p:animEffect filter="fade" transition="in">
                                      <p:cBhvr>
                                        <p:cTn dur="1000"/>
                                        <p:tgtEl>
                                          <p:spTgt spid="14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5" st="5"/>
                                            </p:txEl>
                                          </p:spTgt>
                                        </p:tgtEl>
                                        <p:attrNameLst>
                                          <p:attrName>style.visibility</p:attrName>
                                        </p:attrNameLst>
                                      </p:cBhvr>
                                      <p:to>
                                        <p:strVal val="visible"/>
                                      </p:to>
                                    </p:set>
                                    <p:animEffect filter="fade" transition="in">
                                      <p:cBhvr>
                                        <p:cTn dur="1000"/>
                                        <p:tgtEl>
                                          <p:spTgt spid="14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6" st="6"/>
                                            </p:txEl>
                                          </p:spTgt>
                                        </p:tgtEl>
                                        <p:attrNameLst>
                                          <p:attrName>style.visibility</p:attrName>
                                        </p:attrNameLst>
                                      </p:cBhvr>
                                      <p:to>
                                        <p:strVal val="visible"/>
                                      </p:to>
                                    </p:set>
                                    <p:animEffect filter="fade" transition="in">
                                      <p:cBhvr>
                                        <p:cTn dur="1000"/>
                                        <p:tgtEl>
                                          <p:spTgt spid="14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7" st="7"/>
                                            </p:txEl>
                                          </p:spTgt>
                                        </p:tgtEl>
                                        <p:attrNameLst>
                                          <p:attrName>style.visibility</p:attrName>
                                        </p:attrNameLst>
                                      </p:cBhvr>
                                      <p:to>
                                        <p:strVal val="visible"/>
                                      </p:to>
                                    </p:set>
                                    <p:animEffect filter="fade" transition="in">
                                      <p:cBhvr>
                                        <p:cTn dur="1000"/>
                                        <p:tgtEl>
                                          <p:spTgt spid="14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8" st="8"/>
                                            </p:txEl>
                                          </p:spTgt>
                                        </p:tgtEl>
                                        <p:attrNameLst>
                                          <p:attrName>style.visibility</p:attrName>
                                        </p:attrNameLst>
                                      </p:cBhvr>
                                      <p:to>
                                        <p:strVal val="visible"/>
                                      </p:to>
                                    </p:set>
                                    <p:animEffect filter="fade" transition="in">
                                      <p:cBhvr>
                                        <p:cTn dur="1000"/>
                                        <p:tgtEl>
                                          <p:spTgt spid="14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57" name="Google Shape;157;p26"/>
          <p:cNvSpPr txBox="1"/>
          <p:nvPr/>
        </p:nvSpPr>
        <p:spPr>
          <a:xfrm>
            <a:off x="556700" y="833425"/>
            <a:ext cx="6693600" cy="40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rgbClr val="FFFFFF"/>
                </a:solidFill>
              </a:rPr>
              <a:t>Jegskin, Meli ale unej achuja Jani agvyi yuwakt utan digaduhv unenvse. Nvnohuldi wanaise jolani digaduhv widunkanane. Gohusdi usquanikd wunigohe!  talugisgi galohisdi agvyadidl wigadoge galjohid agayvlige. Unisduise galohisd, wutsane agayvlige. Unisdune galohisdi. Kohiyv, unisduise galohisdi, uwodu agehya unvgojv. </a:t>
            </a:r>
            <a:endParaRPr sz="2200">
              <a:solidFill>
                <a:srgbClr val="FFFFFF"/>
              </a:solidFill>
            </a:endParaRPr>
          </a:p>
          <a:p>
            <a:pPr indent="0" lvl="0" marL="0" rtl="0" algn="l">
              <a:lnSpc>
                <a:spcPct val="115000"/>
              </a:lnSpc>
              <a:spcBef>
                <a:spcPts val="0"/>
              </a:spcBef>
              <a:spcAft>
                <a:spcPts val="0"/>
              </a:spcAft>
              <a:buNone/>
            </a:pPr>
            <a:r>
              <a:rPr lang="en" sz="2200">
                <a:solidFill>
                  <a:srgbClr val="FFFFFF"/>
                </a:solidFill>
              </a:rPr>
              <a:t>“Edoda, gado usdi? Utvdvne Jani.</a:t>
            </a:r>
            <a:endParaRPr sz="2200">
              <a:solidFill>
                <a:srgbClr val="FFFFFF"/>
              </a:solidFill>
            </a:endParaRPr>
          </a:p>
          <a:p>
            <a:pPr indent="0" lvl="0" marL="0" rtl="0" algn="l">
              <a:lnSpc>
                <a:spcPct val="115000"/>
              </a:lnSpc>
              <a:spcBef>
                <a:spcPts val="0"/>
              </a:spcBef>
              <a:spcAft>
                <a:spcPts val="0"/>
              </a:spcAft>
              <a:buNone/>
            </a:pPr>
            <a:r>
              <a:rPr lang="en" sz="2200">
                <a:solidFill>
                  <a:srgbClr val="FFFFFF"/>
                </a:solidFill>
              </a:rPr>
              <a:t>“Hadiyawant,” udvne Jegskin,, “Nula, jajidv wiyasadohya!”</a:t>
            </a:r>
            <a:endParaRPr sz="2200">
              <a:solidFill>
                <a:srgbClr val="FFFFFF"/>
              </a:solidFill>
            </a:endParaRPr>
          </a:p>
          <a:p>
            <a:pPr indent="0" lvl="0" marL="0" rtl="0" algn="l">
              <a:spcBef>
                <a:spcPts val="0"/>
              </a:spcBef>
              <a:spcAft>
                <a:spcPts val="0"/>
              </a:spcAft>
              <a:buNone/>
            </a:pPr>
            <a:r>
              <a:t/>
            </a:r>
            <a:endParaRPr sz="2200">
              <a:solidFill>
                <a:srgbClr val="FFFFFF"/>
              </a:solidFill>
            </a:endParaRPr>
          </a:p>
        </p:txBody>
      </p:sp>
      <p:sp>
        <p:nvSpPr>
          <p:cNvPr id="158" name="Google Shape;158;p26"/>
          <p:cNvSpPr txBox="1"/>
          <p:nvPr/>
        </p:nvSpPr>
        <p:spPr>
          <a:xfrm>
            <a:off x="5074450" y="276150"/>
            <a:ext cx="3590100" cy="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What words here describe the setting?</a:t>
            </a:r>
            <a:endParaRPr>
              <a:solidFill>
                <a:srgbClr val="FFFF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64" name="Google Shape;164;p27"/>
          <p:cNvSpPr txBox="1"/>
          <p:nvPr/>
        </p:nvSpPr>
        <p:spPr>
          <a:xfrm>
            <a:off x="556700" y="833425"/>
            <a:ext cx="6693600" cy="405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rgbClr val="FFFFFF"/>
                </a:solidFill>
              </a:rPr>
              <a:t>Jegskin, Meli ale unej achuja Jani agvyi yuwakt </a:t>
            </a:r>
            <a:r>
              <a:rPr lang="en" sz="2200">
                <a:solidFill>
                  <a:srgbClr val="FFFF00"/>
                </a:solidFill>
              </a:rPr>
              <a:t>utan digaduhv</a:t>
            </a:r>
            <a:r>
              <a:rPr lang="en" sz="2200">
                <a:solidFill>
                  <a:srgbClr val="FFFFFF"/>
                </a:solidFill>
              </a:rPr>
              <a:t> unenvse. </a:t>
            </a:r>
            <a:r>
              <a:rPr lang="en" sz="2200">
                <a:solidFill>
                  <a:srgbClr val="FFFF00"/>
                </a:solidFill>
              </a:rPr>
              <a:t>Nvnohuldi</a:t>
            </a:r>
            <a:r>
              <a:rPr lang="en" sz="2200">
                <a:solidFill>
                  <a:srgbClr val="FFFFFF"/>
                </a:solidFill>
              </a:rPr>
              <a:t> wanaise jolani digaduhv widunkanane. Gohusdi usquanikd wunigohe!  </a:t>
            </a:r>
            <a:r>
              <a:rPr lang="en" sz="2200">
                <a:solidFill>
                  <a:srgbClr val="FFFF00"/>
                </a:solidFill>
              </a:rPr>
              <a:t>talugisgi galohisdi</a:t>
            </a:r>
            <a:r>
              <a:rPr lang="en" sz="2200">
                <a:solidFill>
                  <a:srgbClr val="FFFFFF"/>
                </a:solidFill>
              </a:rPr>
              <a:t> agvyadidl wigadoge galjohid agayvlige. Unisduise galohisd, wutsane agayvlige. Unisdune galohisdi. Kohiyv, unisduise galohisdi, uwodu agehya unvgojv. </a:t>
            </a:r>
            <a:endParaRPr sz="2200">
              <a:solidFill>
                <a:srgbClr val="FFFFFF"/>
              </a:solidFill>
            </a:endParaRPr>
          </a:p>
          <a:p>
            <a:pPr indent="0" lvl="0" marL="0" rtl="0" algn="l">
              <a:lnSpc>
                <a:spcPct val="115000"/>
              </a:lnSpc>
              <a:spcBef>
                <a:spcPts val="0"/>
              </a:spcBef>
              <a:spcAft>
                <a:spcPts val="0"/>
              </a:spcAft>
              <a:buNone/>
            </a:pPr>
            <a:r>
              <a:rPr lang="en" sz="2200">
                <a:solidFill>
                  <a:srgbClr val="FFFFFF"/>
                </a:solidFill>
              </a:rPr>
              <a:t>“Edoda, gado usdi? Utvdvne Jani.</a:t>
            </a:r>
            <a:endParaRPr sz="2200">
              <a:solidFill>
                <a:srgbClr val="FFFFFF"/>
              </a:solidFill>
            </a:endParaRPr>
          </a:p>
          <a:p>
            <a:pPr indent="0" lvl="0" marL="0" rtl="0" algn="l">
              <a:lnSpc>
                <a:spcPct val="115000"/>
              </a:lnSpc>
              <a:spcBef>
                <a:spcPts val="0"/>
              </a:spcBef>
              <a:spcAft>
                <a:spcPts val="0"/>
              </a:spcAft>
              <a:buNone/>
            </a:pPr>
            <a:r>
              <a:rPr lang="en" sz="2200">
                <a:solidFill>
                  <a:srgbClr val="FFFFFF"/>
                </a:solidFill>
              </a:rPr>
              <a:t>“Hadiyawant,” udvne Jegskin,, “Nula, jajidv wiyasadohya!”</a:t>
            </a:r>
            <a:endParaRPr sz="2200">
              <a:solidFill>
                <a:srgbClr val="FFFFFF"/>
              </a:solidFill>
            </a:endParaRPr>
          </a:p>
          <a:p>
            <a:pPr indent="0" lvl="0" marL="0" rtl="0" algn="l">
              <a:spcBef>
                <a:spcPts val="0"/>
              </a:spcBef>
              <a:spcAft>
                <a:spcPts val="0"/>
              </a:spcAft>
              <a:buNone/>
            </a:pPr>
            <a:r>
              <a:t/>
            </a:r>
            <a:endParaRPr sz="2200">
              <a:solidFill>
                <a:srgbClr val="FFFFFF"/>
              </a:solidFill>
            </a:endParaRPr>
          </a:p>
        </p:txBody>
      </p:sp>
      <p:sp>
        <p:nvSpPr>
          <p:cNvPr id="165" name="Google Shape;165;p27"/>
          <p:cNvSpPr txBox="1"/>
          <p:nvPr/>
        </p:nvSpPr>
        <p:spPr>
          <a:xfrm>
            <a:off x="5074450" y="276150"/>
            <a:ext cx="3590100" cy="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Roboto"/>
                <a:ea typeface="Roboto"/>
                <a:cs typeface="Roboto"/>
                <a:sym typeface="Roboto"/>
              </a:rPr>
              <a:t>What words here describe the setting?</a:t>
            </a:r>
            <a:endParaRPr>
              <a:solidFill>
                <a:srgbClr val="FFFF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ᏁᎳᏚᏏᏁ ᏣᎳᎩ ᎠᏕᎶᏆᏍᏗ</a:t>
            </a:r>
            <a:endParaRPr/>
          </a:p>
        </p:txBody>
      </p:sp>
      <p:sp>
        <p:nvSpPr>
          <p:cNvPr id="171" name="Google Shape;171;p28"/>
          <p:cNvSpPr txBox="1"/>
          <p:nvPr/>
        </p:nvSpPr>
        <p:spPr>
          <a:xfrm>
            <a:off x="370600" y="718700"/>
            <a:ext cx="42879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ᏅᏓ ᎢᎦ ᎡᎯ- </a:t>
            </a:r>
            <a:r>
              <a:rPr lang="en" sz="2400">
                <a:solidFill>
                  <a:srgbClr val="FFFF00"/>
                </a:solidFill>
              </a:rPr>
              <a:t>sun</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ᏅᏓ ᏒᏃᏱ ᎡᎯ- </a:t>
            </a:r>
            <a:r>
              <a:rPr lang="en" sz="2400">
                <a:solidFill>
                  <a:srgbClr val="FFFF00"/>
                </a:solidFill>
              </a:rPr>
              <a:t>moon</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ᎠᎦᎵ- </a:t>
            </a:r>
            <a:r>
              <a:rPr lang="en" sz="2400">
                <a:solidFill>
                  <a:srgbClr val="FFFF00"/>
                </a:solidFill>
              </a:rPr>
              <a:t>It is shining</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ᎯᎪᏘ- </a:t>
            </a:r>
            <a:r>
              <a:rPr lang="en" sz="2400">
                <a:solidFill>
                  <a:srgbClr val="FFFF00"/>
                </a:solidFill>
              </a:rPr>
              <a:t>You see it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ᎩᎶ- </a:t>
            </a:r>
            <a:r>
              <a:rPr lang="en" sz="2400">
                <a:solidFill>
                  <a:srgbClr val="FFFF00"/>
                </a:solidFill>
              </a:rPr>
              <a:t>Someone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ᎡᏙ- </a:t>
            </a:r>
            <a:r>
              <a:rPr lang="en" sz="2400">
                <a:solidFill>
                  <a:srgbClr val="FFFF00"/>
                </a:solidFill>
              </a:rPr>
              <a:t>he/she is located/ present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ᏃᏱ ᎢᎾᎨ- </a:t>
            </a:r>
            <a:r>
              <a:rPr lang="en" sz="2400">
                <a:solidFill>
                  <a:srgbClr val="FFFF00"/>
                </a:solidFill>
              </a:rPr>
              <a:t>desert. (sand wilds)</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ᎠᏛᏁ- </a:t>
            </a:r>
            <a:r>
              <a:rPr lang="en" sz="2400">
                <a:solidFill>
                  <a:srgbClr val="FFFF00"/>
                </a:solidFill>
              </a:rPr>
              <a:t>he/she is doing it</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ᎤᏩᏒ-</a:t>
            </a:r>
            <a:r>
              <a:rPr lang="en" sz="2400">
                <a:solidFill>
                  <a:srgbClr val="FFFF00"/>
                </a:solidFill>
              </a:rPr>
              <a:t> by himself/herself</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ᎦᏚᏏ- </a:t>
            </a:r>
            <a:r>
              <a:rPr lang="en" sz="2400">
                <a:solidFill>
                  <a:srgbClr val="FFFF00"/>
                </a:solidFill>
              </a:rPr>
              <a:t>hill</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
        <p:nvSpPr>
          <p:cNvPr id="172" name="Google Shape;172;p28"/>
          <p:cNvSpPr txBox="1"/>
          <p:nvPr/>
        </p:nvSpPr>
        <p:spPr>
          <a:xfrm>
            <a:off x="4658500" y="833425"/>
            <a:ext cx="44856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ᎦᏙ ᏂᎦᎵᏍᏗ- </a:t>
            </a:r>
            <a:r>
              <a:rPr lang="en" sz="2400">
                <a:solidFill>
                  <a:srgbClr val="FFFF00"/>
                </a:solidFill>
              </a:rPr>
              <a:t>What’s happening</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ᎮᎵᎠ- </a:t>
            </a:r>
            <a:r>
              <a:rPr lang="en" sz="2400">
                <a:solidFill>
                  <a:srgbClr val="FFFF00"/>
                </a:solidFill>
              </a:rPr>
              <a:t>You think</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ᎤᏗᏞᎦ- </a:t>
            </a:r>
            <a:r>
              <a:rPr lang="en" sz="2400">
                <a:solidFill>
                  <a:srgbClr val="FFFF00"/>
                </a:solidFill>
              </a:rPr>
              <a:t>It’s hot</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ᎤᏴᏟ- </a:t>
            </a:r>
            <a:r>
              <a:rPr lang="en" sz="2400">
                <a:solidFill>
                  <a:srgbClr val="FFFF00"/>
                </a:solidFill>
              </a:rPr>
              <a:t>It’s cold</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ᎠᏙᎯ ᎢᎾᎨ- </a:t>
            </a:r>
            <a:r>
              <a:rPr lang="en" sz="2400">
                <a:solidFill>
                  <a:srgbClr val="FFFF00"/>
                </a:solidFill>
              </a:rPr>
              <a:t>Forest (wood wilds)</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ᎤᎬᎭᏛ- </a:t>
            </a:r>
            <a:r>
              <a:rPr lang="en" sz="2400">
                <a:solidFill>
                  <a:srgbClr val="FFFF00"/>
                </a:solidFill>
              </a:rPr>
              <a:t>it’s foggy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ᎦᏂᏰᎩ- </a:t>
            </a:r>
            <a:r>
              <a:rPr lang="en" sz="2400">
                <a:solidFill>
                  <a:srgbClr val="FFFF00"/>
                </a:solidFill>
              </a:rPr>
              <a:t>It’s scary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ᏍᏗᎩᏛ-</a:t>
            </a:r>
            <a:r>
              <a:rPr lang="en" sz="2400">
                <a:solidFill>
                  <a:srgbClr val="FFFF00"/>
                </a:solidFill>
              </a:rPr>
              <a:t> little bit</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ᎠᏁᎵᏍᎬ- </a:t>
            </a:r>
            <a:r>
              <a:rPr lang="en" sz="2400">
                <a:solidFill>
                  <a:srgbClr val="FFFF00"/>
                </a:solidFill>
              </a:rPr>
              <a:t>It seems</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ᏒᎯᏰᎯ- </a:t>
            </a:r>
            <a:r>
              <a:rPr lang="en" sz="2400">
                <a:solidFill>
                  <a:srgbClr val="FFFF00"/>
                </a:solidFill>
              </a:rPr>
              <a:t>evening</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10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10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10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Effect filter="fade" transition="in">
                                      <p:cBhvr>
                                        <p:cTn dur="1000"/>
                                        <p:tgtEl>
                                          <p:spTgt spid="1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Effect filter="fade" transition="in">
                                      <p:cBhvr>
                                        <p:cTn dur="1000"/>
                                        <p:tgtEl>
                                          <p:spTgt spid="1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Effect filter="fade" transition="in">
                                      <p:cBhvr>
                                        <p:cTn dur="1000"/>
                                        <p:tgtEl>
                                          <p:spTgt spid="1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6" st="6"/>
                                            </p:txEl>
                                          </p:spTgt>
                                        </p:tgtEl>
                                        <p:attrNameLst>
                                          <p:attrName>style.visibility</p:attrName>
                                        </p:attrNameLst>
                                      </p:cBhvr>
                                      <p:to>
                                        <p:strVal val="visible"/>
                                      </p:to>
                                    </p:set>
                                    <p:animEffect filter="fade" transition="in">
                                      <p:cBhvr>
                                        <p:cTn dur="1000"/>
                                        <p:tgtEl>
                                          <p:spTgt spid="1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7" st="7"/>
                                            </p:txEl>
                                          </p:spTgt>
                                        </p:tgtEl>
                                        <p:attrNameLst>
                                          <p:attrName>style.visibility</p:attrName>
                                        </p:attrNameLst>
                                      </p:cBhvr>
                                      <p:to>
                                        <p:strVal val="visible"/>
                                      </p:to>
                                    </p:set>
                                    <p:animEffect filter="fade" transition="in">
                                      <p:cBhvr>
                                        <p:cTn dur="1000"/>
                                        <p:tgtEl>
                                          <p:spTgt spid="1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8" st="8"/>
                                            </p:txEl>
                                          </p:spTgt>
                                        </p:tgtEl>
                                        <p:attrNameLst>
                                          <p:attrName>style.visibility</p:attrName>
                                        </p:attrNameLst>
                                      </p:cBhvr>
                                      <p:to>
                                        <p:strVal val="visible"/>
                                      </p:to>
                                    </p:set>
                                    <p:animEffect filter="fade" transition="in">
                                      <p:cBhvr>
                                        <p:cTn dur="1000"/>
                                        <p:tgtEl>
                                          <p:spTgt spid="17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9" st="9"/>
                                            </p:txEl>
                                          </p:spTgt>
                                        </p:tgtEl>
                                        <p:attrNameLst>
                                          <p:attrName>style.visibility</p:attrName>
                                        </p:attrNameLst>
                                      </p:cBhvr>
                                      <p:to>
                                        <p:strVal val="visible"/>
                                      </p:to>
                                    </p:set>
                                    <p:animEffect filter="fade" transition="in">
                                      <p:cBhvr>
                                        <p:cTn dur="1000"/>
                                        <p:tgtEl>
                                          <p:spTgt spid="17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0" st="10"/>
                                            </p:txEl>
                                          </p:spTgt>
                                        </p:tgtEl>
                                        <p:attrNameLst>
                                          <p:attrName>style.visibility</p:attrName>
                                        </p:attrNameLst>
                                      </p:cBhvr>
                                      <p:to>
                                        <p:strVal val="visible"/>
                                      </p:to>
                                    </p:set>
                                    <p:animEffect filter="fade" transition="in">
                                      <p:cBhvr>
                                        <p:cTn dur="1000"/>
                                        <p:tgtEl>
                                          <p:spTgt spid="17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1" st="11"/>
                                            </p:txEl>
                                          </p:spTgt>
                                        </p:tgtEl>
                                        <p:attrNameLst>
                                          <p:attrName>style.visibility</p:attrName>
                                        </p:attrNameLst>
                                      </p:cBhvr>
                                      <p:to>
                                        <p:strVal val="visible"/>
                                      </p:to>
                                    </p:set>
                                    <p:animEffect filter="fade" transition="in">
                                      <p:cBhvr>
                                        <p:cTn dur="1000"/>
                                        <p:tgtEl>
                                          <p:spTgt spid="171">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ᏁᎳᏚᏏᏁ ᏣᎳᎩ ᎠᏕᎶᏆᏍᏗ</a:t>
            </a:r>
            <a:endParaRPr/>
          </a:p>
        </p:txBody>
      </p:sp>
      <p:sp>
        <p:nvSpPr>
          <p:cNvPr id="178" name="Google Shape;178;p29"/>
          <p:cNvSpPr txBox="1"/>
          <p:nvPr/>
        </p:nvSpPr>
        <p:spPr>
          <a:xfrm>
            <a:off x="370600" y="718700"/>
            <a:ext cx="42879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FFFF"/>
                </a:solidFill>
              </a:rPr>
              <a:t>ᎤᎶᎩᎸ- </a:t>
            </a:r>
            <a:r>
              <a:rPr lang="en" sz="2400">
                <a:solidFill>
                  <a:srgbClr val="FFFF00"/>
                </a:solidFill>
              </a:rPr>
              <a:t>It’s cloudy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ᏫᏚᏃᏝ- </a:t>
            </a:r>
            <a:r>
              <a:rPr lang="en" sz="2400">
                <a:solidFill>
                  <a:srgbClr val="FFFF00"/>
                </a:solidFill>
              </a:rPr>
              <a:t>They are sitting (away)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ᎠᎦᏍᎦ- </a:t>
            </a:r>
            <a:r>
              <a:rPr lang="en" sz="2400">
                <a:solidFill>
                  <a:srgbClr val="FFFF00"/>
                </a:solidFill>
              </a:rPr>
              <a:t>It’s raining</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ᎤᏚᎵᏓ- </a:t>
            </a:r>
            <a:r>
              <a:rPr lang="en" sz="2400">
                <a:solidFill>
                  <a:srgbClr val="FFFF00"/>
                </a:solidFill>
              </a:rPr>
              <a:t>He’s wet</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ᏔᎵ ᏗᎦᏆᏘ- </a:t>
            </a:r>
            <a:r>
              <a:rPr lang="en" sz="2400">
                <a:solidFill>
                  <a:srgbClr val="FFFF00"/>
                </a:solidFill>
              </a:rPr>
              <a:t>Bicycle</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ᎤᎩᎸᏓ- </a:t>
            </a:r>
            <a:r>
              <a:rPr lang="en" sz="2400">
                <a:solidFill>
                  <a:srgbClr val="FFFF00"/>
                </a:solidFill>
              </a:rPr>
              <a:t>He’s riding (straddling)</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1000"/>
                                        <p:tgtEl>
                                          <p:spTgt spid="1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1000"/>
                                        <p:tgtEl>
                                          <p:spTgt spid="1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1000"/>
                                        <p:tgtEl>
                                          <p:spTgt spid="1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Effect filter="fade" transition="in">
                                      <p:cBhvr>
                                        <p:cTn dur="1000"/>
                                        <p:tgtEl>
                                          <p:spTgt spid="1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Effect filter="fade" transition="in">
                                      <p:cBhvr>
                                        <p:cTn dur="1000"/>
                                        <p:tgtEl>
                                          <p:spTgt spid="1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animEffect filter="fade" transition="in">
                                      <p:cBhvr>
                                        <p:cTn dur="1000"/>
                                        <p:tgtEl>
                                          <p:spTgt spid="17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6" st="6"/>
                                            </p:txEl>
                                          </p:spTgt>
                                        </p:tgtEl>
                                        <p:attrNameLst>
                                          <p:attrName>style.visibility</p:attrName>
                                        </p:attrNameLst>
                                      </p:cBhvr>
                                      <p:to>
                                        <p:strVal val="visible"/>
                                      </p:to>
                                    </p:set>
                                    <p:animEffect filter="fade" transition="in">
                                      <p:cBhvr>
                                        <p:cTn dur="1000"/>
                                        <p:tgtEl>
                                          <p:spTgt spid="17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7" st="7"/>
                                            </p:txEl>
                                          </p:spTgt>
                                        </p:tgtEl>
                                        <p:attrNameLst>
                                          <p:attrName>style.visibility</p:attrName>
                                        </p:attrNameLst>
                                      </p:cBhvr>
                                      <p:to>
                                        <p:strVal val="visible"/>
                                      </p:to>
                                    </p:set>
                                    <p:animEffect filter="fade" transition="in">
                                      <p:cBhvr>
                                        <p:cTn dur="1000"/>
                                        <p:tgtEl>
                                          <p:spTgt spid="17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a:t>
            </a:r>
            <a:r>
              <a:rPr lang="en"/>
              <a:t>ᏁᎳᏚᏏᏁ ᏣᎳᎩ ᎠᏕᎶᏆᏍᏗ</a:t>
            </a:r>
            <a:endParaRPr/>
          </a:p>
        </p:txBody>
      </p:sp>
      <p:sp>
        <p:nvSpPr>
          <p:cNvPr id="184" name="Google Shape;184;p30"/>
          <p:cNvSpPr txBox="1"/>
          <p:nvPr/>
        </p:nvSpPr>
        <p:spPr>
          <a:xfrm>
            <a:off x="370600" y="718700"/>
            <a:ext cx="42879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ᎠᎹᏰᏟ</a:t>
            </a:r>
            <a:r>
              <a:rPr lang="en" sz="2400">
                <a:solidFill>
                  <a:schemeClr val="dk1"/>
                </a:solidFill>
              </a:rPr>
              <a:t>- </a:t>
            </a:r>
            <a:r>
              <a:rPr lang="en" sz="2400">
                <a:solidFill>
                  <a:srgbClr val="FFFF00"/>
                </a:solidFill>
              </a:rPr>
              <a:t>United States</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ᎠᏂᏎᎩ</a:t>
            </a:r>
            <a:r>
              <a:rPr lang="en" sz="2400">
                <a:solidFill>
                  <a:schemeClr val="dk1"/>
                </a:solidFill>
              </a:rPr>
              <a:t>- </a:t>
            </a:r>
            <a:r>
              <a:rPr lang="en" sz="2400">
                <a:solidFill>
                  <a:srgbClr val="FFFF00"/>
                </a:solidFill>
              </a:rPr>
              <a:t>they are unusual</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ᏓᏓᏁᎸ</a:t>
            </a:r>
            <a:r>
              <a:rPr lang="en" sz="2400">
                <a:solidFill>
                  <a:schemeClr val="dk1"/>
                </a:solidFill>
              </a:rPr>
              <a:t>- </a:t>
            </a:r>
            <a:r>
              <a:rPr lang="en" sz="2400">
                <a:solidFill>
                  <a:srgbClr val="FFFF00"/>
                </a:solidFill>
              </a:rPr>
              <a:t>buildings</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ᏗᎪᏢᏔᏅ</a:t>
            </a:r>
            <a:r>
              <a:rPr lang="en" sz="2400">
                <a:solidFill>
                  <a:schemeClr val="dk1"/>
                </a:solidFill>
              </a:rPr>
              <a:t>- </a:t>
            </a:r>
            <a:r>
              <a:rPr lang="en" sz="2400">
                <a:solidFill>
                  <a:srgbClr val="FFFF00"/>
                </a:solidFill>
              </a:rPr>
              <a:t>they are made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ᎤᏁᏍᏓᎳ</a:t>
            </a:r>
            <a:r>
              <a:rPr lang="en" sz="2400">
                <a:solidFill>
                  <a:schemeClr val="dk1"/>
                </a:solidFill>
              </a:rPr>
              <a:t>- </a:t>
            </a:r>
            <a:r>
              <a:rPr lang="en" sz="2400">
                <a:solidFill>
                  <a:srgbClr val="FFFF00"/>
                </a:solidFill>
              </a:rPr>
              <a:t>Ice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ᏧᏠᏱ</a:t>
            </a:r>
            <a:r>
              <a:rPr lang="en" sz="2400">
                <a:solidFill>
                  <a:schemeClr val="dk1"/>
                </a:solidFill>
              </a:rPr>
              <a:t>- </a:t>
            </a:r>
            <a:r>
              <a:rPr lang="en" sz="2400">
                <a:solidFill>
                  <a:srgbClr val="FFFF00"/>
                </a:solidFill>
              </a:rPr>
              <a:t>they are the same</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ᎤᎾ ᎢᎬᎾᏕᎾ</a:t>
            </a:r>
            <a:r>
              <a:rPr lang="en" sz="2400">
                <a:solidFill>
                  <a:schemeClr val="dk1"/>
                </a:solidFill>
              </a:rPr>
              <a:t>- </a:t>
            </a:r>
            <a:r>
              <a:rPr lang="en" sz="2400">
                <a:solidFill>
                  <a:srgbClr val="FFFF00"/>
                </a:solidFill>
              </a:rPr>
              <a:t>location</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ᏕᎦᎶᎨᏒ</a:t>
            </a:r>
            <a:r>
              <a:rPr lang="en" sz="2400">
                <a:solidFill>
                  <a:schemeClr val="dk1"/>
                </a:solidFill>
              </a:rPr>
              <a:t>- </a:t>
            </a:r>
            <a:r>
              <a:rPr lang="en" sz="2400">
                <a:solidFill>
                  <a:srgbClr val="FFFF00"/>
                </a:solidFill>
              </a:rPr>
              <a:t>farms</a:t>
            </a:r>
            <a:endParaRPr sz="2400">
              <a:solidFill>
                <a:srgbClr val="FFFF00"/>
              </a:solidFill>
            </a:endParaRPr>
          </a:p>
          <a:p>
            <a:pPr indent="0" lvl="0" marL="0" rtl="0" algn="l">
              <a:lnSpc>
                <a:spcPct val="115000"/>
              </a:lnSpc>
              <a:spcBef>
                <a:spcPts val="0"/>
              </a:spcBef>
              <a:spcAft>
                <a:spcPts val="0"/>
              </a:spcAft>
              <a:buNone/>
            </a:pPr>
            <a:r>
              <a:rPr lang="en" sz="2400">
                <a:solidFill>
                  <a:schemeClr val="dk1"/>
                </a:solidFill>
              </a:rPr>
              <a:t>ᎦᏲᏟ</a:t>
            </a:r>
            <a:r>
              <a:rPr lang="en" sz="2400">
                <a:solidFill>
                  <a:schemeClr val="dk1"/>
                </a:solidFill>
              </a:rPr>
              <a:t>-</a:t>
            </a:r>
            <a:r>
              <a:rPr lang="en" sz="2400">
                <a:solidFill>
                  <a:srgbClr val="FFFF00"/>
                </a:solidFill>
              </a:rPr>
              <a:t> a few</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ᏗᎦᎵᏦᏕ</a:t>
            </a:r>
            <a:r>
              <a:rPr lang="en" sz="2400">
                <a:solidFill>
                  <a:srgbClr val="FFFFFF"/>
                </a:solidFill>
              </a:rPr>
              <a:t>- </a:t>
            </a:r>
            <a:r>
              <a:rPr lang="en" sz="2400">
                <a:solidFill>
                  <a:srgbClr val="FFFF00"/>
                </a:solidFill>
              </a:rPr>
              <a:t>houses</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sp>
        <p:nvSpPr>
          <p:cNvPr id="185" name="Google Shape;185;p30"/>
          <p:cNvSpPr txBox="1"/>
          <p:nvPr/>
        </p:nvSpPr>
        <p:spPr>
          <a:xfrm>
            <a:off x="4658500" y="833425"/>
            <a:ext cx="4485600" cy="427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rPr>
              <a:t>ᏐᏈᎵ ᏧᏂᏴᏍᏗ</a:t>
            </a:r>
            <a:r>
              <a:rPr lang="en" sz="2400">
                <a:solidFill>
                  <a:schemeClr val="dk1"/>
                </a:solidFill>
              </a:rPr>
              <a:t>- </a:t>
            </a:r>
            <a:r>
              <a:rPr lang="en" sz="2400">
                <a:solidFill>
                  <a:srgbClr val="FFFF00"/>
                </a:solidFill>
              </a:rPr>
              <a:t>barns</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ᎠᎾᎦᎵᎭ</a:t>
            </a:r>
            <a:r>
              <a:rPr lang="en" sz="2400">
                <a:solidFill>
                  <a:srgbClr val="FFFFFF"/>
                </a:solidFill>
              </a:rPr>
              <a:t>- </a:t>
            </a:r>
            <a:r>
              <a:rPr lang="en" sz="2400">
                <a:solidFill>
                  <a:srgbClr val="FFFF00"/>
                </a:solidFill>
              </a:rPr>
              <a:t>it’s lightning</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ᎤᏃᎴ</a:t>
            </a:r>
            <a:r>
              <a:rPr lang="en" sz="2400">
                <a:solidFill>
                  <a:srgbClr val="FFFFFF"/>
                </a:solidFill>
              </a:rPr>
              <a:t>- </a:t>
            </a:r>
            <a:r>
              <a:rPr lang="en" sz="2400">
                <a:solidFill>
                  <a:srgbClr val="FFFF00"/>
                </a:solidFill>
              </a:rPr>
              <a:t>It’s windy/ tornado</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ᎤᎶᎩᎳ</a:t>
            </a:r>
            <a:r>
              <a:rPr lang="en" sz="2400">
                <a:solidFill>
                  <a:srgbClr val="FFFFFF"/>
                </a:solidFill>
              </a:rPr>
              <a:t>- </a:t>
            </a:r>
            <a:r>
              <a:rPr lang="en" sz="2400">
                <a:solidFill>
                  <a:srgbClr val="FFFF00"/>
                </a:solidFill>
              </a:rPr>
              <a:t>It’s cloudy</a:t>
            </a:r>
            <a:endParaRPr sz="2400">
              <a:solidFill>
                <a:srgbClr val="FFFF00"/>
              </a:solidFill>
            </a:endParaRPr>
          </a:p>
          <a:p>
            <a:pPr indent="0" lvl="0" marL="0" rtl="0" algn="l">
              <a:lnSpc>
                <a:spcPct val="115000"/>
              </a:lnSpc>
              <a:spcBef>
                <a:spcPts val="0"/>
              </a:spcBef>
              <a:spcAft>
                <a:spcPts val="0"/>
              </a:spcAft>
              <a:buNone/>
            </a:pPr>
            <a:r>
              <a:rPr lang="en" sz="2400">
                <a:solidFill>
                  <a:srgbClr val="FFFFFF"/>
                </a:solidFill>
              </a:rPr>
              <a:t>ᎦᏃᎸᏍᎦ</a:t>
            </a:r>
            <a:r>
              <a:rPr lang="en" sz="2400">
                <a:solidFill>
                  <a:srgbClr val="FFFFFF"/>
                </a:solidFill>
              </a:rPr>
              <a:t>- </a:t>
            </a:r>
            <a:r>
              <a:rPr lang="en" sz="2400">
                <a:solidFill>
                  <a:srgbClr val="FFFF00"/>
                </a:solidFill>
              </a:rPr>
              <a:t>Storm</a:t>
            </a:r>
            <a:endParaRPr sz="2400">
              <a:solidFill>
                <a:srgbClr val="FFFF00"/>
              </a:solidFill>
            </a:endParaRPr>
          </a:p>
          <a:p>
            <a:pPr indent="0" lvl="0" marL="0" rtl="0" algn="l">
              <a:lnSpc>
                <a:spcPct val="115000"/>
              </a:lnSpc>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1000"/>
                                        <p:tgtEl>
                                          <p:spTgt spid="1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Effect filter="fade" transition="in">
                                      <p:cBhvr>
                                        <p:cTn dur="1000"/>
                                        <p:tgtEl>
                                          <p:spTgt spid="1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Effect filter="fade" transition="in">
                                      <p:cBhvr>
                                        <p:cTn dur="1000"/>
                                        <p:tgtEl>
                                          <p:spTgt spid="1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Effect filter="fade" transition="in">
                                      <p:cBhvr>
                                        <p:cTn dur="1000"/>
                                        <p:tgtEl>
                                          <p:spTgt spid="1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animEffect filter="fade" transition="in">
                                      <p:cBhvr>
                                        <p:cTn dur="1000"/>
                                        <p:tgtEl>
                                          <p:spTgt spid="18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5" st="5"/>
                                            </p:txEl>
                                          </p:spTgt>
                                        </p:tgtEl>
                                        <p:attrNameLst>
                                          <p:attrName>style.visibility</p:attrName>
                                        </p:attrNameLst>
                                      </p:cBhvr>
                                      <p:to>
                                        <p:strVal val="visible"/>
                                      </p:to>
                                    </p:set>
                                    <p:animEffect filter="fade" transition="in">
                                      <p:cBhvr>
                                        <p:cTn dur="1000"/>
                                        <p:tgtEl>
                                          <p:spTgt spid="18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6" st="6"/>
                                            </p:txEl>
                                          </p:spTgt>
                                        </p:tgtEl>
                                        <p:attrNameLst>
                                          <p:attrName>style.visibility</p:attrName>
                                        </p:attrNameLst>
                                      </p:cBhvr>
                                      <p:to>
                                        <p:strVal val="visible"/>
                                      </p:to>
                                    </p:set>
                                    <p:animEffect filter="fade" transition="in">
                                      <p:cBhvr>
                                        <p:cTn dur="1000"/>
                                        <p:tgtEl>
                                          <p:spTgt spid="18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7" st="7"/>
                                            </p:txEl>
                                          </p:spTgt>
                                        </p:tgtEl>
                                        <p:attrNameLst>
                                          <p:attrName>style.visibility</p:attrName>
                                        </p:attrNameLst>
                                      </p:cBhvr>
                                      <p:to>
                                        <p:strVal val="visible"/>
                                      </p:to>
                                    </p:set>
                                    <p:animEffect filter="fade" transition="in">
                                      <p:cBhvr>
                                        <p:cTn dur="1000"/>
                                        <p:tgtEl>
                                          <p:spTgt spid="18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8" st="8"/>
                                            </p:txEl>
                                          </p:spTgt>
                                        </p:tgtEl>
                                        <p:attrNameLst>
                                          <p:attrName>style.visibility</p:attrName>
                                        </p:attrNameLst>
                                      </p:cBhvr>
                                      <p:to>
                                        <p:strVal val="visible"/>
                                      </p:to>
                                    </p:set>
                                    <p:animEffect filter="fade" transition="in">
                                      <p:cBhvr>
                                        <p:cTn dur="1000"/>
                                        <p:tgtEl>
                                          <p:spTgt spid="18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9" st="9"/>
                                            </p:txEl>
                                          </p:spTgt>
                                        </p:tgtEl>
                                        <p:attrNameLst>
                                          <p:attrName>style.visibility</p:attrName>
                                        </p:attrNameLst>
                                      </p:cBhvr>
                                      <p:to>
                                        <p:strVal val="visible"/>
                                      </p:to>
                                    </p:set>
                                    <p:animEffect filter="fade" transition="in">
                                      <p:cBhvr>
                                        <p:cTn dur="1000"/>
                                        <p:tgtEl>
                                          <p:spTgt spid="18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10" st="10"/>
                                            </p:txEl>
                                          </p:spTgt>
                                        </p:tgtEl>
                                        <p:attrNameLst>
                                          <p:attrName>style.visibility</p:attrName>
                                        </p:attrNameLst>
                                      </p:cBhvr>
                                      <p:to>
                                        <p:strVal val="visible"/>
                                      </p:to>
                                    </p:set>
                                    <p:animEffect filter="fade" transition="in">
                                      <p:cBhvr>
                                        <p:cTn dur="1000"/>
                                        <p:tgtEl>
                                          <p:spTgt spid="18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11" st="11"/>
                                            </p:txEl>
                                          </p:spTgt>
                                        </p:tgtEl>
                                        <p:attrNameLst>
                                          <p:attrName>style.visibility</p:attrName>
                                        </p:attrNameLst>
                                      </p:cBhvr>
                                      <p:to>
                                        <p:strVal val="visible"/>
                                      </p:to>
                                    </p:set>
                                    <p:animEffect filter="fade" transition="in">
                                      <p:cBhvr>
                                        <p:cTn dur="1000"/>
                                        <p:tgtEl>
                                          <p:spTgt spid="184">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a:t>
            </a:r>
            <a:r>
              <a:rPr lang="en"/>
              <a:t>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a:t>
            </a:r>
            <a:r>
              <a:rPr lang="en"/>
              <a:t>ᎳᏚᏏᏁ ᏣᎳᎩ ᎠᏕᎶᏆᏍᏗ</a:t>
            </a:r>
            <a:endParaRPr/>
          </a:p>
        </p:txBody>
      </p:sp>
      <p:sp>
        <p:nvSpPr>
          <p:cNvPr id="70" name="Google Shape;70;p15"/>
          <p:cNvSpPr txBox="1"/>
          <p:nvPr/>
        </p:nvSpPr>
        <p:spPr>
          <a:xfrm>
            <a:off x="476250" y="787050"/>
            <a:ext cx="68925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Description: Describing setting in the present tense. </a:t>
            </a:r>
            <a:r>
              <a:rPr b="1" lang="en" sz="2400">
                <a:solidFill>
                  <a:srgbClr val="FFFFFF"/>
                </a:solidFill>
              </a:rPr>
              <a:t> </a:t>
            </a:r>
            <a:endParaRPr b="1"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ᏁᎳᏚᏏᏁ ᏣᎳᎩ ᎠᏕᎶᏆᏍᏗ</a:t>
            </a:r>
            <a:endParaRPr/>
          </a:p>
        </p:txBody>
      </p:sp>
      <p:sp>
        <p:nvSpPr>
          <p:cNvPr id="76" name="Google Shape;76;p16"/>
          <p:cNvSpPr txBox="1"/>
          <p:nvPr/>
        </p:nvSpPr>
        <p:spPr>
          <a:xfrm>
            <a:off x="3853300" y="833425"/>
            <a:ext cx="5065500" cy="416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FFFF"/>
                </a:solidFill>
              </a:rPr>
              <a:t>Tla yiwidunotla adohi inage.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Hatlv widunotla aniyvwi?</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Amayuldi widunotla. </a:t>
            </a:r>
            <a:endParaRPr sz="2400">
              <a:solidFill>
                <a:srgbClr val="FFFFFF"/>
              </a:solidFill>
            </a:endParaRPr>
          </a:p>
        </p:txBody>
      </p:sp>
      <p:pic>
        <p:nvPicPr>
          <p:cNvPr id="77" name="Google Shape;77;p16"/>
          <p:cNvPicPr preferRelativeResize="0"/>
          <p:nvPr/>
        </p:nvPicPr>
        <p:blipFill>
          <a:blip r:embed="rId3">
            <a:alphaModFix/>
          </a:blip>
          <a:stretch>
            <a:fillRect/>
          </a:stretch>
        </p:blipFill>
        <p:spPr>
          <a:xfrm>
            <a:off x="490100" y="912038"/>
            <a:ext cx="3004212" cy="40052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ᏁᎳᏚᏏᏁ ᏣᎳᎩ ᎠᏕᎶᏆᏍᏗ</a:t>
            </a:r>
            <a:endParaRPr/>
          </a:p>
        </p:txBody>
      </p:sp>
      <p:sp>
        <p:nvSpPr>
          <p:cNvPr id="83" name="Google Shape;83;p17"/>
          <p:cNvSpPr txBox="1"/>
          <p:nvPr/>
        </p:nvSpPr>
        <p:spPr>
          <a:xfrm>
            <a:off x="3853300" y="710050"/>
            <a:ext cx="5065500" cy="428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FFFF"/>
                </a:solidFill>
              </a:rPr>
              <a:t>Igas, svnoyike?</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Iga.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Gado nigalsdi doyididl?</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Agalis?</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Tla yagali.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Ukvhatvs?</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Tla yukvhatv. Agasga.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Kilos higoti?</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Vv. sawu yvwi edo. </a:t>
            </a:r>
            <a:endParaRPr sz="2400">
              <a:solidFill>
                <a:srgbClr val="FFFFFF"/>
              </a:solidFill>
            </a:endParaRPr>
          </a:p>
          <a:p>
            <a:pPr indent="0" lvl="0" marL="0" rtl="0" algn="l">
              <a:lnSpc>
                <a:spcPct val="115000"/>
              </a:lnSpc>
              <a:spcBef>
                <a:spcPts val="0"/>
              </a:spcBef>
              <a:spcAft>
                <a:spcPts val="0"/>
              </a:spcAft>
              <a:buNone/>
            </a:pPr>
            <a:r>
              <a:rPr lang="en" sz="2400">
                <a:solidFill>
                  <a:schemeClr val="dk1"/>
                </a:solidFill>
              </a:rPr>
              <a:t>Asgayas agehyake?</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pic>
        <p:nvPicPr>
          <p:cNvPr id="84" name="Google Shape;84;p17"/>
          <p:cNvPicPr preferRelativeResize="0"/>
          <p:nvPr/>
        </p:nvPicPr>
        <p:blipFill rotWithShape="1">
          <a:blip r:embed="rId3">
            <a:alphaModFix/>
          </a:blip>
          <a:srcRect b="0" l="37922" r="0" t="0"/>
          <a:stretch/>
        </p:blipFill>
        <p:spPr>
          <a:xfrm>
            <a:off x="320398" y="881900"/>
            <a:ext cx="3480948" cy="3728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1000"/>
                                        <p:tgtEl>
                                          <p:spTgt spid="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animEffect filter="fade" transition="in">
                                      <p:cBhvr>
                                        <p:cTn dur="1000"/>
                                        <p:tgtEl>
                                          <p:spTgt spid="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2" st="2"/>
                                            </p:txEl>
                                          </p:spTgt>
                                        </p:tgtEl>
                                        <p:attrNameLst>
                                          <p:attrName>style.visibility</p:attrName>
                                        </p:attrNameLst>
                                      </p:cBhvr>
                                      <p:to>
                                        <p:strVal val="visible"/>
                                      </p:to>
                                    </p:set>
                                    <p:animEffect filter="fade" transition="in">
                                      <p:cBhvr>
                                        <p:cTn dur="1000"/>
                                        <p:tgtEl>
                                          <p:spTgt spid="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3" st="3"/>
                                            </p:txEl>
                                          </p:spTgt>
                                        </p:tgtEl>
                                        <p:attrNameLst>
                                          <p:attrName>style.visibility</p:attrName>
                                        </p:attrNameLst>
                                      </p:cBhvr>
                                      <p:to>
                                        <p:strVal val="visible"/>
                                      </p:to>
                                    </p:set>
                                    <p:animEffect filter="fade" transition="in">
                                      <p:cBhvr>
                                        <p:cTn dur="1000"/>
                                        <p:tgtEl>
                                          <p:spTgt spid="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4" st="4"/>
                                            </p:txEl>
                                          </p:spTgt>
                                        </p:tgtEl>
                                        <p:attrNameLst>
                                          <p:attrName>style.visibility</p:attrName>
                                        </p:attrNameLst>
                                      </p:cBhvr>
                                      <p:to>
                                        <p:strVal val="visible"/>
                                      </p:to>
                                    </p:set>
                                    <p:animEffect filter="fade" transition="in">
                                      <p:cBhvr>
                                        <p:cTn dur="1000"/>
                                        <p:tgtEl>
                                          <p:spTgt spid="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5" st="5"/>
                                            </p:txEl>
                                          </p:spTgt>
                                        </p:tgtEl>
                                        <p:attrNameLst>
                                          <p:attrName>style.visibility</p:attrName>
                                        </p:attrNameLst>
                                      </p:cBhvr>
                                      <p:to>
                                        <p:strVal val="visible"/>
                                      </p:to>
                                    </p:set>
                                    <p:animEffect filter="fade" transition="in">
                                      <p:cBhvr>
                                        <p:cTn dur="1000"/>
                                        <p:tgtEl>
                                          <p:spTgt spid="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6" st="6"/>
                                            </p:txEl>
                                          </p:spTgt>
                                        </p:tgtEl>
                                        <p:attrNameLst>
                                          <p:attrName>style.visibility</p:attrName>
                                        </p:attrNameLst>
                                      </p:cBhvr>
                                      <p:to>
                                        <p:strVal val="visible"/>
                                      </p:to>
                                    </p:set>
                                    <p:animEffect filter="fade" transition="in">
                                      <p:cBhvr>
                                        <p:cTn dur="1000"/>
                                        <p:tgtEl>
                                          <p:spTgt spid="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7" st="7"/>
                                            </p:txEl>
                                          </p:spTgt>
                                        </p:tgtEl>
                                        <p:attrNameLst>
                                          <p:attrName>style.visibility</p:attrName>
                                        </p:attrNameLst>
                                      </p:cBhvr>
                                      <p:to>
                                        <p:strVal val="visible"/>
                                      </p:to>
                                    </p:set>
                                    <p:animEffect filter="fade" transition="in">
                                      <p:cBhvr>
                                        <p:cTn dur="1000"/>
                                        <p:tgtEl>
                                          <p:spTgt spid="8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8" st="8"/>
                                            </p:txEl>
                                          </p:spTgt>
                                        </p:tgtEl>
                                        <p:attrNameLst>
                                          <p:attrName>style.visibility</p:attrName>
                                        </p:attrNameLst>
                                      </p:cBhvr>
                                      <p:to>
                                        <p:strVal val="visible"/>
                                      </p:to>
                                    </p:set>
                                    <p:animEffect filter="fade" transition="in">
                                      <p:cBhvr>
                                        <p:cTn dur="1000"/>
                                        <p:tgtEl>
                                          <p:spTgt spid="8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9" st="9"/>
                                            </p:txEl>
                                          </p:spTgt>
                                        </p:tgtEl>
                                        <p:attrNameLst>
                                          <p:attrName>style.visibility</p:attrName>
                                        </p:attrNameLst>
                                      </p:cBhvr>
                                      <p:to>
                                        <p:strVal val="visible"/>
                                      </p:to>
                                    </p:set>
                                    <p:animEffect filter="fade" transition="in">
                                      <p:cBhvr>
                                        <p:cTn dur="1000"/>
                                        <p:tgtEl>
                                          <p:spTgt spid="8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10" st="10"/>
                                            </p:txEl>
                                          </p:spTgt>
                                        </p:tgtEl>
                                        <p:attrNameLst>
                                          <p:attrName>style.visibility</p:attrName>
                                        </p:attrNameLst>
                                      </p:cBhvr>
                                      <p:to>
                                        <p:strVal val="visible"/>
                                      </p:to>
                                    </p:set>
                                    <p:animEffect filter="fade" transition="in">
                                      <p:cBhvr>
                                        <p:cTn dur="1000"/>
                                        <p:tgtEl>
                                          <p:spTgt spid="83">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ᏁᎳᏚᏏᏁ ᏣᎳᎩ ᎠᏕᎶᏆᏍᏗ</a:t>
            </a:r>
            <a:endParaRPr/>
          </a:p>
        </p:txBody>
      </p:sp>
      <p:sp>
        <p:nvSpPr>
          <p:cNvPr id="90" name="Google Shape;90;p18"/>
          <p:cNvSpPr txBox="1"/>
          <p:nvPr/>
        </p:nvSpPr>
        <p:spPr>
          <a:xfrm>
            <a:off x="3853300" y="623450"/>
            <a:ext cx="5065500" cy="437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FFFFFF"/>
                </a:solidFill>
              </a:rPr>
              <a:t>Asgaya. Udulida (gadane) na asgaya!</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Gado advne gadulida asgaya?</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Tal digagwat wukilvd na asgaya.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Noyi inageis wukilvd?</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Tla. tla yiwukilvd noyi inage. </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Amayuldis wukilvd?</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Tla. Tla yiwukilvd amayuldi.</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Hatlv wukilvd?</a:t>
            </a:r>
            <a:endParaRPr sz="2400">
              <a:solidFill>
                <a:srgbClr val="FFFFFF"/>
              </a:solidFill>
            </a:endParaRPr>
          </a:p>
          <a:p>
            <a:pPr indent="0" lvl="0" marL="0" rtl="0" algn="l">
              <a:lnSpc>
                <a:spcPct val="115000"/>
              </a:lnSpc>
              <a:spcBef>
                <a:spcPts val="0"/>
              </a:spcBef>
              <a:spcAft>
                <a:spcPts val="0"/>
              </a:spcAft>
              <a:buNone/>
            </a:pPr>
            <a:r>
              <a:rPr lang="en" sz="2400">
                <a:solidFill>
                  <a:schemeClr val="dk1"/>
                </a:solidFill>
              </a:rPr>
              <a:t>Utan digaduhv nvnohi wukildvd.</a:t>
            </a:r>
            <a:endParaRPr sz="2400">
              <a:solidFill>
                <a:srgbClr val="FFFFFF"/>
              </a:solidFill>
            </a:endParaRPr>
          </a:p>
          <a:p>
            <a:pPr indent="0" lvl="0" marL="0" rtl="0" algn="l">
              <a:lnSpc>
                <a:spcPct val="115000"/>
              </a:lnSpc>
              <a:spcBef>
                <a:spcPts val="0"/>
              </a:spcBef>
              <a:spcAft>
                <a:spcPts val="0"/>
              </a:spcAft>
              <a:buNone/>
            </a:pPr>
            <a:r>
              <a:rPr lang="en" sz="2400">
                <a:solidFill>
                  <a:srgbClr val="FFFFFF"/>
                </a:solidFill>
              </a:rPr>
              <a:t> </a:t>
            </a:r>
            <a:endParaRPr sz="2400">
              <a:solidFill>
                <a:srgbClr val="FFFFFF"/>
              </a:solidFill>
            </a:endParaRPr>
          </a:p>
        </p:txBody>
      </p:sp>
      <p:pic>
        <p:nvPicPr>
          <p:cNvPr id="91" name="Google Shape;91;p18"/>
          <p:cNvPicPr preferRelativeResize="0"/>
          <p:nvPr/>
        </p:nvPicPr>
        <p:blipFill rotWithShape="1">
          <a:blip r:embed="rId3">
            <a:alphaModFix/>
          </a:blip>
          <a:srcRect b="0" l="37922" r="0" t="0"/>
          <a:stretch/>
        </p:blipFill>
        <p:spPr>
          <a:xfrm>
            <a:off x="320398" y="881900"/>
            <a:ext cx="3480948" cy="3728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1000"/>
                                        <p:tgtEl>
                                          <p:spTgt spid="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Effect filter="fade" transition="in">
                                      <p:cBhvr>
                                        <p:cTn dur="1000"/>
                                        <p:tgtEl>
                                          <p:spTgt spid="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Effect filter="fade" transition="in">
                                      <p:cBhvr>
                                        <p:cTn dur="1000"/>
                                        <p:tgtEl>
                                          <p:spTgt spid="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animEffect filter="fade" transition="in">
                                      <p:cBhvr>
                                        <p:cTn dur="1000"/>
                                        <p:tgtEl>
                                          <p:spTgt spid="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4" st="4"/>
                                            </p:txEl>
                                          </p:spTgt>
                                        </p:tgtEl>
                                        <p:attrNameLst>
                                          <p:attrName>style.visibility</p:attrName>
                                        </p:attrNameLst>
                                      </p:cBhvr>
                                      <p:to>
                                        <p:strVal val="visible"/>
                                      </p:to>
                                    </p:set>
                                    <p:animEffect filter="fade" transition="in">
                                      <p:cBhvr>
                                        <p:cTn dur="1000"/>
                                        <p:tgtEl>
                                          <p:spTgt spid="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5" st="5"/>
                                            </p:txEl>
                                          </p:spTgt>
                                        </p:tgtEl>
                                        <p:attrNameLst>
                                          <p:attrName>style.visibility</p:attrName>
                                        </p:attrNameLst>
                                      </p:cBhvr>
                                      <p:to>
                                        <p:strVal val="visible"/>
                                      </p:to>
                                    </p:set>
                                    <p:animEffect filter="fade" transition="in">
                                      <p:cBhvr>
                                        <p:cTn dur="1000"/>
                                        <p:tgtEl>
                                          <p:spTgt spid="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6" st="6"/>
                                            </p:txEl>
                                          </p:spTgt>
                                        </p:tgtEl>
                                        <p:attrNameLst>
                                          <p:attrName>style.visibility</p:attrName>
                                        </p:attrNameLst>
                                      </p:cBhvr>
                                      <p:to>
                                        <p:strVal val="visible"/>
                                      </p:to>
                                    </p:set>
                                    <p:animEffect filter="fade" transition="in">
                                      <p:cBhvr>
                                        <p:cTn dur="1000"/>
                                        <p:tgtEl>
                                          <p:spTgt spid="9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7" st="7"/>
                                            </p:txEl>
                                          </p:spTgt>
                                        </p:tgtEl>
                                        <p:attrNameLst>
                                          <p:attrName>style.visibility</p:attrName>
                                        </p:attrNameLst>
                                      </p:cBhvr>
                                      <p:to>
                                        <p:strVal val="visible"/>
                                      </p:to>
                                    </p:set>
                                    <p:animEffect filter="fade" transition="in">
                                      <p:cBhvr>
                                        <p:cTn dur="1000"/>
                                        <p:tgtEl>
                                          <p:spTgt spid="9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8" st="8"/>
                                            </p:txEl>
                                          </p:spTgt>
                                        </p:tgtEl>
                                        <p:attrNameLst>
                                          <p:attrName>style.visibility</p:attrName>
                                        </p:attrNameLst>
                                      </p:cBhvr>
                                      <p:to>
                                        <p:strVal val="visible"/>
                                      </p:to>
                                    </p:set>
                                    <p:animEffect filter="fade" transition="in">
                                      <p:cBhvr>
                                        <p:cTn dur="1000"/>
                                        <p:tgtEl>
                                          <p:spTgt spid="9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9" st="9"/>
                                            </p:txEl>
                                          </p:spTgt>
                                        </p:tgtEl>
                                        <p:attrNameLst>
                                          <p:attrName>style.visibility</p:attrName>
                                        </p:attrNameLst>
                                      </p:cBhvr>
                                      <p:to>
                                        <p:strVal val="visible"/>
                                      </p:to>
                                    </p:set>
                                    <p:animEffect filter="fade" transition="in">
                                      <p:cBhvr>
                                        <p:cTn dur="1000"/>
                                        <p:tgtEl>
                                          <p:spTgt spid="9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a:t>
            </a:r>
            <a:r>
              <a:rPr lang="en"/>
              <a:t>ᏁᎳᏚᏏᏁ ᏣᎳᎩ ᎠᏕᎶᏆᏍᏗ</a:t>
            </a:r>
            <a:endParaRPr/>
          </a:p>
        </p:txBody>
      </p:sp>
      <p:sp>
        <p:nvSpPr>
          <p:cNvPr id="97" name="Google Shape;97;p19"/>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yusdi?</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98" name="Google Shape;98;p19"/>
          <p:cNvSpPr txBox="1"/>
          <p:nvPr/>
        </p:nvSpPr>
        <p:spPr>
          <a:xfrm>
            <a:off x="4950175" y="1388250"/>
            <a:ext cx="4038900" cy="299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Uditlegas, uhyvdlike?</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Gado nigalsdi?</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Agali.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Hatlvi heli?</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Amayetlis?</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Tla amayetli yigi.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Anisegi na dadanelv.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Gado usdi heli digotlvtanv dadanelv?</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Unesdal digotlvtanv dadanelv!</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pic>
        <p:nvPicPr>
          <p:cNvPr id="99" name="Google Shape;99;p19"/>
          <p:cNvPicPr preferRelativeResize="0"/>
          <p:nvPr/>
        </p:nvPicPr>
        <p:blipFill>
          <a:blip r:embed="rId3">
            <a:alphaModFix/>
          </a:blip>
          <a:stretch>
            <a:fillRect/>
          </a:stretch>
        </p:blipFill>
        <p:spPr>
          <a:xfrm>
            <a:off x="207825" y="1388250"/>
            <a:ext cx="4637930" cy="30919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1000"/>
                                        <p:tgtEl>
                                          <p:spTgt spid="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1000"/>
                                        <p:tgtEl>
                                          <p:spTgt spid="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Effect filter="fade" transition="in">
                                      <p:cBhvr>
                                        <p:cTn dur="1000"/>
                                        <p:tgtEl>
                                          <p:spTgt spid="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animEffect filter="fade" transition="in">
                                      <p:cBhvr>
                                        <p:cTn dur="1000"/>
                                        <p:tgtEl>
                                          <p:spTgt spid="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1000"/>
                                        <p:tgtEl>
                                          <p:spTgt spid="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1000"/>
                                        <p:tgtEl>
                                          <p:spTgt spid="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1000"/>
                                        <p:tgtEl>
                                          <p:spTgt spid="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1000"/>
                                        <p:tgtEl>
                                          <p:spTgt spid="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Effect filter="fade" transition="in">
                                      <p:cBhvr>
                                        <p:cTn dur="1000"/>
                                        <p:tgtEl>
                                          <p:spTgt spid="9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Effect filter="fade" transition="in">
                                      <p:cBhvr>
                                        <p:cTn dur="1000"/>
                                        <p:tgtEl>
                                          <p:spTgt spid="9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8" st="8"/>
                                            </p:txEl>
                                          </p:spTgt>
                                        </p:tgtEl>
                                        <p:attrNameLst>
                                          <p:attrName>style.visibility</p:attrName>
                                        </p:attrNameLst>
                                      </p:cBhvr>
                                      <p:to>
                                        <p:strVal val="visible"/>
                                      </p:to>
                                    </p:set>
                                    <p:animEffect filter="fade" transition="in">
                                      <p:cBhvr>
                                        <p:cTn dur="1000"/>
                                        <p:tgtEl>
                                          <p:spTgt spid="9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9" st="9"/>
                                            </p:txEl>
                                          </p:spTgt>
                                        </p:tgtEl>
                                        <p:attrNameLst>
                                          <p:attrName>style.visibility</p:attrName>
                                        </p:attrNameLst>
                                      </p:cBhvr>
                                      <p:to>
                                        <p:strVal val="visible"/>
                                      </p:to>
                                    </p:set>
                                    <p:animEffect filter="fade" transition="in">
                                      <p:cBhvr>
                                        <p:cTn dur="1000"/>
                                        <p:tgtEl>
                                          <p:spTgt spid="98">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05" name="Google Shape;105;p20"/>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yusdi?</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106" name="Google Shape;106;p20"/>
          <p:cNvSpPr txBox="1"/>
          <p:nvPr/>
        </p:nvSpPr>
        <p:spPr>
          <a:xfrm>
            <a:off x="4950175" y="1388250"/>
            <a:ext cx="4038900" cy="299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ᎤᏗᏞᎦᏍ, ᎤᏴᏟᎨ?</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ᎦᏙ ᏂᎦᎵᏍᏗ?</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ᎠᎦᎵ.</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ᎭᏢᎢ ᎮᎵ?</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ᎠᎹᏰᏟᏍ?</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Ꮭ ᎠᎹᏰᏟ ᏱᎩ.</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ᎠᏂᏎᎩ Ꮎ ᏓᏓᏁᎸ.</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ᎦᏙ ᎤᏍᏗ ᎮᎵ ᏗᎪᏢᏔᏅ ᏓᏓᏁᎸ?</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ᎤᏁᏍᏓᎳ ᏗᎪᏢᏔᏅ ᏓᏓᏁᎸ!</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pic>
        <p:nvPicPr>
          <p:cNvPr id="107" name="Google Shape;107;p20"/>
          <p:cNvPicPr preferRelativeResize="0"/>
          <p:nvPr/>
        </p:nvPicPr>
        <p:blipFill>
          <a:blip r:embed="rId3">
            <a:alphaModFix/>
          </a:blip>
          <a:stretch>
            <a:fillRect/>
          </a:stretch>
        </p:blipFill>
        <p:spPr>
          <a:xfrm>
            <a:off x="207825" y="1388250"/>
            <a:ext cx="4637930" cy="30919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000"/>
                                        <p:tgtEl>
                                          <p:spTgt spid="1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animEffect filter="fade" transition="in">
                                      <p:cBhvr>
                                        <p:cTn dur="1000"/>
                                        <p:tgtEl>
                                          <p:spTgt spid="1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animEffect filter="fade" transition="in">
                                      <p:cBhvr>
                                        <p:cTn dur="1000"/>
                                        <p:tgtEl>
                                          <p:spTgt spid="1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6" st="6"/>
                                            </p:txEl>
                                          </p:spTgt>
                                        </p:tgtEl>
                                        <p:attrNameLst>
                                          <p:attrName>style.visibility</p:attrName>
                                        </p:attrNameLst>
                                      </p:cBhvr>
                                      <p:to>
                                        <p:strVal val="visible"/>
                                      </p:to>
                                    </p:set>
                                    <p:animEffect filter="fade" transition="in">
                                      <p:cBhvr>
                                        <p:cTn dur="1000"/>
                                        <p:tgtEl>
                                          <p:spTgt spid="10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7" st="7"/>
                                            </p:txEl>
                                          </p:spTgt>
                                        </p:tgtEl>
                                        <p:attrNameLst>
                                          <p:attrName>style.visibility</p:attrName>
                                        </p:attrNameLst>
                                      </p:cBhvr>
                                      <p:to>
                                        <p:strVal val="visible"/>
                                      </p:to>
                                    </p:set>
                                    <p:animEffect filter="fade" transition="in">
                                      <p:cBhvr>
                                        <p:cTn dur="1000"/>
                                        <p:tgtEl>
                                          <p:spTgt spid="10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8" st="8"/>
                                            </p:txEl>
                                          </p:spTgt>
                                        </p:tgtEl>
                                        <p:attrNameLst>
                                          <p:attrName>style.visibility</p:attrName>
                                        </p:attrNameLst>
                                      </p:cBhvr>
                                      <p:to>
                                        <p:strVal val="visible"/>
                                      </p:to>
                                    </p:set>
                                    <p:animEffect filter="fade" transition="in">
                                      <p:cBhvr>
                                        <p:cTn dur="1000"/>
                                        <p:tgtEl>
                                          <p:spTgt spid="10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9" st="9"/>
                                            </p:txEl>
                                          </p:spTgt>
                                        </p:tgtEl>
                                        <p:attrNameLst>
                                          <p:attrName>style.visibility</p:attrName>
                                        </p:attrNameLst>
                                      </p:cBhvr>
                                      <p:to>
                                        <p:strVal val="visible"/>
                                      </p:to>
                                    </p:set>
                                    <p:animEffect filter="fade" transition="in">
                                      <p:cBhvr>
                                        <p:cTn dur="1000"/>
                                        <p:tgtEl>
                                          <p:spTgt spid="106">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ᏐᏁᎳᏚᏏᏁ ᏣᎳᎩ ᎠᏕᎶᏆᏍᏗ</a:t>
            </a:r>
            <a:endParaRPr/>
          </a:p>
        </p:txBody>
      </p:sp>
      <p:sp>
        <p:nvSpPr>
          <p:cNvPr id="113" name="Google Shape;113;p21"/>
          <p:cNvSpPr txBox="1"/>
          <p:nvPr/>
        </p:nvSpPr>
        <p:spPr>
          <a:xfrm>
            <a:off x="476250" y="787050"/>
            <a:ext cx="8001900" cy="95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400">
                <a:solidFill>
                  <a:srgbClr val="FFFFFF"/>
                </a:solidFill>
              </a:rPr>
              <a:t>Gado yusdi?</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a:p>
            <a:pPr indent="0" lvl="0" marL="0" rtl="0" algn="l">
              <a:lnSpc>
                <a:spcPct val="115000"/>
              </a:lnSpc>
              <a:spcBef>
                <a:spcPts val="0"/>
              </a:spcBef>
              <a:spcAft>
                <a:spcPts val="0"/>
              </a:spcAft>
              <a:buNone/>
            </a:pPr>
            <a:r>
              <a:t/>
            </a:r>
            <a:endParaRPr sz="2400">
              <a:solidFill>
                <a:srgbClr val="FFFFFF"/>
              </a:solidFill>
            </a:endParaRPr>
          </a:p>
        </p:txBody>
      </p:sp>
      <p:sp>
        <p:nvSpPr>
          <p:cNvPr id="114" name="Google Shape;114;p21"/>
          <p:cNvSpPr txBox="1"/>
          <p:nvPr/>
        </p:nvSpPr>
        <p:spPr>
          <a:xfrm>
            <a:off x="4950175" y="331400"/>
            <a:ext cx="4038900" cy="40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Hiina? Jutloyis uhna igvnaden?</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Uhyvdlas?</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Tla yuhyvdla. Uditlega.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Gado nigalsdi?</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Agali.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Hatlvi heli?</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Amayetlis?</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Tla amayetli yigi.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Anisegi na dadanelv. </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Gado usdi heli digotlvtanv dadanelv?</a:t>
            </a:r>
            <a:endParaRPr sz="1800">
              <a:solidFill>
                <a:srgbClr val="FFFFFF"/>
              </a:solidFill>
              <a:latin typeface="Roboto"/>
              <a:ea typeface="Roboto"/>
              <a:cs typeface="Roboto"/>
              <a:sym typeface="Roboto"/>
            </a:endParaRPr>
          </a:p>
          <a:p>
            <a:pPr indent="0" lvl="0" marL="0" rtl="0" algn="l">
              <a:spcBef>
                <a:spcPts val="0"/>
              </a:spcBef>
              <a:spcAft>
                <a:spcPts val="0"/>
              </a:spcAft>
              <a:buNone/>
            </a:pPr>
            <a:r>
              <a:rPr lang="en" sz="1800">
                <a:solidFill>
                  <a:srgbClr val="FFFFFF"/>
                </a:solidFill>
                <a:latin typeface="Roboto"/>
                <a:ea typeface="Roboto"/>
                <a:cs typeface="Roboto"/>
                <a:sym typeface="Roboto"/>
              </a:rPr>
              <a:t>Gadaqual digotlvtanv dadanelv!</a:t>
            </a:r>
            <a:endParaRPr sz="1800">
              <a:solidFill>
                <a:srgbClr val="FFFFFF"/>
              </a:solidFill>
              <a:latin typeface="Roboto"/>
              <a:ea typeface="Roboto"/>
              <a:cs typeface="Roboto"/>
              <a:sym typeface="Roboto"/>
            </a:endParaRPr>
          </a:p>
          <a:p>
            <a:pPr indent="0" lvl="0" marL="0" rtl="0" algn="l">
              <a:spcBef>
                <a:spcPts val="0"/>
              </a:spcBef>
              <a:spcAft>
                <a:spcPts val="0"/>
              </a:spcAft>
              <a:buNone/>
            </a:pPr>
            <a:r>
              <a:t/>
            </a:r>
            <a:endParaRPr sz="1800">
              <a:solidFill>
                <a:srgbClr val="FFFFFF"/>
              </a:solidFill>
              <a:latin typeface="Roboto"/>
              <a:ea typeface="Roboto"/>
              <a:cs typeface="Roboto"/>
              <a:sym typeface="Roboto"/>
            </a:endParaRPr>
          </a:p>
        </p:txBody>
      </p:sp>
      <p:pic>
        <p:nvPicPr>
          <p:cNvPr id="115" name="Google Shape;115;p21"/>
          <p:cNvPicPr preferRelativeResize="0"/>
          <p:nvPr/>
        </p:nvPicPr>
        <p:blipFill>
          <a:blip r:embed="rId3">
            <a:alphaModFix/>
          </a:blip>
          <a:stretch>
            <a:fillRect/>
          </a:stretch>
        </p:blipFill>
        <p:spPr>
          <a:xfrm>
            <a:off x="207825" y="1388250"/>
            <a:ext cx="4637927" cy="30919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1000"/>
                                        <p:tgtEl>
                                          <p:spTgt spid="1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Effect filter="fade" transition="in">
                                      <p:cBhvr>
                                        <p:cTn dur="1000"/>
                                        <p:tgtEl>
                                          <p:spTgt spid="1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animEffect filter="fade" transition="in">
                                      <p:cBhvr>
                                        <p:cTn dur="1000"/>
                                        <p:tgtEl>
                                          <p:spTgt spid="1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xEl>
                                              <p:pRg end="3" st="3"/>
                                            </p:txEl>
                                          </p:spTgt>
                                        </p:tgtEl>
                                        <p:attrNameLst>
                                          <p:attrName>style.visibility</p:attrName>
                                        </p:attrNameLst>
                                      </p:cBhvr>
                                      <p:to>
                                        <p:strVal val="visible"/>
                                      </p:to>
                                    </p:set>
                                    <p:animEffect filter="fade" transition="in">
                                      <p:cBhvr>
                                        <p:cTn dur="1000"/>
                                        <p:tgtEl>
                                          <p:spTgt spid="1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1000"/>
                                        <p:tgtEl>
                                          <p:spTgt spid="1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animEffect filter="fade" transition="in">
                                      <p:cBhvr>
                                        <p:cTn dur="1000"/>
                                        <p:tgtEl>
                                          <p:spTgt spid="1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5" st="5"/>
                                            </p:txEl>
                                          </p:spTgt>
                                        </p:tgtEl>
                                        <p:attrNameLst>
                                          <p:attrName>style.visibility</p:attrName>
                                        </p:attrNameLst>
                                      </p:cBhvr>
                                      <p:to>
                                        <p:strVal val="visible"/>
                                      </p:to>
                                    </p:set>
                                    <p:animEffect filter="fade" transition="in">
                                      <p:cBhvr>
                                        <p:cTn dur="1000"/>
                                        <p:tgtEl>
                                          <p:spTgt spid="11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6" st="6"/>
                                            </p:txEl>
                                          </p:spTgt>
                                        </p:tgtEl>
                                        <p:attrNameLst>
                                          <p:attrName>style.visibility</p:attrName>
                                        </p:attrNameLst>
                                      </p:cBhvr>
                                      <p:to>
                                        <p:strVal val="visible"/>
                                      </p:to>
                                    </p:set>
                                    <p:animEffect filter="fade" transition="in">
                                      <p:cBhvr>
                                        <p:cTn dur="1000"/>
                                        <p:tgtEl>
                                          <p:spTgt spid="11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7" st="7"/>
                                            </p:txEl>
                                          </p:spTgt>
                                        </p:tgtEl>
                                        <p:attrNameLst>
                                          <p:attrName>style.visibility</p:attrName>
                                        </p:attrNameLst>
                                      </p:cBhvr>
                                      <p:to>
                                        <p:strVal val="visible"/>
                                      </p:to>
                                    </p:set>
                                    <p:animEffect filter="fade" transition="in">
                                      <p:cBhvr>
                                        <p:cTn dur="1000"/>
                                        <p:tgtEl>
                                          <p:spTgt spid="11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8" st="8"/>
                                            </p:txEl>
                                          </p:spTgt>
                                        </p:tgtEl>
                                        <p:attrNameLst>
                                          <p:attrName>style.visibility</p:attrName>
                                        </p:attrNameLst>
                                      </p:cBhvr>
                                      <p:to>
                                        <p:strVal val="visible"/>
                                      </p:to>
                                    </p:set>
                                    <p:animEffect filter="fade" transition="in">
                                      <p:cBhvr>
                                        <p:cTn dur="1000"/>
                                        <p:tgtEl>
                                          <p:spTgt spid="11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9" st="9"/>
                                            </p:txEl>
                                          </p:spTgt>
                                        </p:tgtEl>
                                        <p:attrNameLst>
                                          <p:attrName>style.visibility</p:attrName>
                                        </p:attrNameLst>
                                      </p:cBhvr>
                                      <p:to>
                                        <p:strVal val="visible"/>
                                      </p:to>
                                    </p:set>
                                    <p:animEffect filter="fade" transition="in">
                                      <p:cBhvr>
                                        <p:cTn dur="1000"/>
                                        <p:tgtEl>
                                          <p:spTgt spid="11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0" st="10"/>
                                            </p:txEl>
                                          </p:spTgt>
                                        </p:tgtEl>
                                        <p:attrNameLst>
                                          <p:attrName>style.visibility</p:attrName>
                                        </p:attrNameLst>
                                      </p:cBhvr>
                                      <p:to>
                                        <p:strVal val="visible"/>
                                      </p:to>
                                    </p:set>
                                    <p:animEffect filter="fade" transition="in">
                                      <p:cBhvr>
                                        <p:cTn dur="1000"/>
                                        <p:tgtEl>
                                          <p:spTgt spid="11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1" st="11"/>
                                            </p:txEl>
                                          </p:spTgt>
                                        </p:tgtEl>
                                        <p:attrNameLst>
                                          <p:attrName>style.visibility</p:attrName>
                                        </p:attrNameLst>
                                      </p:cBhvr>
                                      <p:to>
                                        <p:strVal val="visible"/>
                                      </p:to>
                                    </p:set>
                                    <p:animEffect filter="fade" transition="in">
                                      <p:cBhvr>
                                        <p:cTn dur="1000"/>
                                        <p:tgtEl>
                                          <p:spTgt spid="11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2" st="12"/>
                                            </p:txEl>
                                          </p:spTgt>
                                        </p:tgtEl>
                                        <p:attrNameLst>
                                          <p:attrName>style.visibility</p:attrName>
                                        </p:attrNameLst>
                                      </p:cBhvr>
                                      <p:to>
                                        <p:strVal val="visible"/>
                                      </p:to>
                                    </p:set>
                                    <p:animEffect filter="fade" transition="in">
                                      <p:cBhvr>
                                        <p:cTn dur="1000"/>
                                        <p:tgtEl>
                                          <p:spTgt spid="114">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3" st="13"/>
                                            </p:txEl>
                                          </p:spTgt>
                                        </p:tgtEl>
                                        <p:attrNameLst>
                                          <p:attrName>style.visibility</p:attrName>
                                        </p:attrNameLst>
                                      </p:cBhvr>
                                      <p:to>
                                        <p:strVal val="visible"/>
                                      </p:to>
                                    </p:set>
                                    <p:animEffect filter="fade" transition="in">
                                      <p:cBhvr>
                                        <p:cTn dur="1000"/>
                                        <p:tgtEl>
                                          <p:spTgt spid="114">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4" st="14"/>
                                            </p:txEl>
                                          </p:spTgt>
                                        </p:tgtEl>
                                        <p:attrNameLst>
                                          <p:attrName>style.visibility</p:attrName>
                                        </p:attrNameLst>
                                      </p:cBhvr>
                                      <p:to>
                                        <p:strVal val="visible"/>
                                      </p:to>
                                    </p:set>
                                    <p:animEffect filter="fade" transition="in">
                                      <p:cBhvr>
                                        <p:cTn dur="1000"/>
                                        <p:tgtEl>
                                          <p:spTgt spid="114">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