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3c87417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d3c87417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d3c87417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d3c87417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3ea4e561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d3ea4e561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3ea4e561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3ea4e56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3ea4e56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3ea4e56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d3ea4e561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d3ea4e561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3411d35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3411d3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3c8741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3c8741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d3ea4e5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d3ea4e5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3ea4e56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d3ea4e56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3ea4e56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3ea4e56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d3ea4e56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d3ea4e56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3c8741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d3c8741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3c87417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3c87417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87900" y="1002275"/>
            <a:ext cx="8368200" cy="27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ᎧᏃᎩᏍᎩ ᏗᏗᏃᎩ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ᎩᏟ ᎤᏪᎧ ᏗᎦᎶᎩᏍᎩ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BINGO ᏚᏙᎠ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B-I-N-G-O ᏚᏙᎠ. (ᏦᎢ ᏳᏩᎧᏘ)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5432200" y="1844125"/>
            <a:ext cx="3099000" cy="2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nowu-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now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tohi-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soft/peaceful/calm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yuwakt-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times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didasitvniga-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let’s clap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sdayi-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loud/hard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gajanul-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fast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usganoli-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slow 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87900" y="1818400"/>
            <a:ext cx="836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ᎣᏏᏲ. Wade ᏓᏩᏙ. ᏣᎳᎩ ᎬᏗᏃ, ᎤᏃᎴ ᏓᏩᏙ. ᏥᏍᎦᏯ. ᏌᏊ ᏪᏌ, ᏌᏊ ᎩᏟ ᎠᏗ ᏓᎩᎧ. Miss Cleo ᏚᏙᎠ Ꮎ ᏪᏌ ᏣᎩᎧ. Ꮎ ᏪᏌ ᎤᏬᏗᎨ ᏧᎶᎵᏗ ᎤᎵᏑᏫᏗ.   Pretty Buddy Puddles ᏚᏙᎠ Ꮎ ᎩᏟ ᎠᏗ ᏣᎩᎧ. ᏓᎶᏂᎨ ᎤᎵᏑᏫᏗ “Buddy”. ᎢᏧᎳ ᏙᏳ ᎤᏂᎬᎯᏍᏗ.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190500" y="1002275"/>
            <a:ext cx="88410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ᎣᏏᏲ. </a:t>
            </a:r>
            <a:r>
              <a:rPr lang="en">
                <a:solidFill>
                  <a:srgbClr val="9FC5E8"/>
                </a:solidFill>
              </a:rPr>
              <a:t>Hello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Wade ᏓᏩᏙ. </a:t>
            </a:r>
            <a:r>
              <a:rPr lang="en">
                <a:solidFill>
                  <a:srgbClr val="9FC5E8"/>
                </a:solidFill>
              </a:rPr>
              <a:t>Wade is my name.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ᏣᎳᎩ ᎬᏗᏃ, ᎤᏃᎴ ᏓᏩᏙ. </a:t>
            </a:r>
            <a:r>
              <a:rPr lang="en">
                <a:solidFill>
                  <a:srgbClr val="9FC5E8"/>
                </a:solidFill>
              </a:rPr>
              <a:t>In Cherokee, Unole is my name.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ᏥᏍᎦᏯ. </a:t>
            </a:r>
            <a:r>
              <a:rPr lang="en">
                <a:solidFill>
                  <a:srgbClr val="9FC5E8"/>
                </a:solidFill>
              </a:rPr>
              <a:t>I am a man.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ᏌᏊ ᏪᏌ, ᏌᏊ ᎩᏟ ᎠᏗ ᏓᎩᎧ. </a:t>
            </a:r>
            <a:r>
              <a:rPr lang="en">
                <a:solidFill>
                  <a:srgbClr val="9FC5E8"/>
                </a:solidFill>
              </a:rPr>
              <a:t>I have one puppy and one cat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Miss Cleo ᏚᏙᎠ Ꮎ ᏪᏌ ᏣᎩᎧ. </a:t>
            </a:r>
            <a:r>
              <a:rPr lang="en">
                <a:solidFill>
                  <a:srgbClr val="9FC5E8"/>
                </a:solidFill>
              </a:rPr>
              <a:t>Miss Cleo is the name of the cat that I have.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Ꮎ ᏪᏌ ᎤᏬᏗᎨ ᏧᎶᎵᏗ ᎤᎵᏑᏫᏗ.  </a:t>
            </a:r>
            <a:r>
              <a:rPr lang="en">
                <a:solidFill>
                  <a:srgbClr val="9FC5E8"/>
                </a:solidFill>
              </a:rPr>
              <a:t>The Cat has brown stripes.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Pretty Buddy Puddles ᏚᏙᎠ Ꮎ ᎩᏟ ᎠᏗ ᏣᎩᎧ.</a:t>
            </a:r>
            <a:r>
              <a:rPr lang="en">
                <a:solidFill>
                  <a:srgbClr val="9FC5E8"/>
                </a:solidFill>
              </a:rPr>
              <a:t> Pretty Buddy Puddles is the name of the puppy that I have.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ᏓᎶᏂᎨ ᎤᎵᏑᏫᏗ “Buddy”.  </a:t>
            </a:r>
            <a:r>
              <a:rPr lang="en">
                <a:solidFill>
                  <a:srgbClr val="9FC5E8"/>
                </a:solidFill>
              </a:rPr>
              <a:t>Buddy is Yellow colored. 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ᎢᏧᎳ ᏙᏳ ᎤᏂᎬᎯᏍᏗ. </a:t>
            </a:r>
            <a:r>
              <a:rPr lang="en">
                <a:solidFill>
                  <a:srgbClr val="9FC5E8"/>
                </a:solidFill>
              </a:rPr>
              <a:t>They are both really cute.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190500" y="1002275"/>
            <a:ext cx="88410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ᏚᏙ Ꮎ ᎩᏟ ᎠᏗ ᏣᎩᎧ?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1800"/>
              <a:buChar char="●"/>
            </a:pPr>
            <a:r>
              <a:rPr lang="en">
                <a:solidFill>
                  <a:srgbClr val="9FC5E8"/>
                </a:solidFill>
              </a:rPr>
              <a:t>Pretty Buddy Puddles ᏚᏙ Ꮎ ᎩᏟ ᏣᎩᎧ. 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ᎯᎳ ᏯᏂ ᏪᏌ ᎠᎩᎧ?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1800"/>
              <a:buChar char="●"/>
            </a:pPr>
            <a:r>
              <a:rPr lang="en">
                <a:solidFill>
                  <a:srgbClr val="9FC5E8"/>
                </a:solidFill>
              </a:rPr>
              <a:t>ᏌᏊ ᏪᏌ ᎠᎩᎧ. 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ᏥᏍᎦᏯᏍ ᏥᎨᏯᎨ?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1800"/>
              <a:buChar char="●"/>
            </a:pPr>
            <a:r>
              <a:rPr lang="en">
                <a:solidFill>
                  <a:srgbClr val="9FC5E8"/>
                </a:solidFill>
              </a:rPr>
              <a:t>ᏥᏍᎦᏯ.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ᏓᏩᏙᎠ?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1800"/>
              <a:buChar char="●"/>
            </a:pPr>
            <a:r>
              <a:rPr lang="en">
                <a:solidFill>
                  <a:srgbClr val="9FC5E8"/>
                </a:solidFill>
              </a:rPr>
              <a:t>Wade ᏓᏩᏙᎠ.</a:t>
            </a:r>
            <a:endParaRPr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ᎤᎵᏑᏫᏗ Ꮎ ᎩᏟ ᎠᏗ?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9FC5E8"/>
                </a:solidFill>
              </a:rPr>
              <a:t>ᎩᏟ ᎠᏗ ᏓᎶᏂᎨ ᎤᎵᏑᏫᏗ.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95250" y="1002275"/>
            <a:ext cx="89361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Notes on “uweka”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 some communities, uweka is only used when it’s physically in your possession.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Instead of “uweka”, many communities prefer to use “unatla”.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However, in other communities, “unatla” is reserved for animals that do work, and “uweka” is used for pets.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“Uweka” can also be used for children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“Unatla” cannot be used in that sense, because it indicates ownership.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95250" y="1002275"/>
            <a:ext cx="38793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ᏪᏌ- </a:t>
            </a:r>
            <a:r>
              <a:rPr lang="en" sz="1400">
                <a:solidFill>
                  <a:srgbClr val="F1C232"/>
                </a:solidFill>
              </a:rPr>
              <a:t>Cat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ᎩᏟ- </a:t>
            </a:r>
            <a:r>
              <a:rPr lang="en" sz="1400">
                <a:solidFill>
                  <a:srgbClr val="F1C232"/>
                </a:solidFill>
              </a:rPr>
              <a:t>Dog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ᎠᏗ- </a:t>
            </a:r>
            <a:r>
              <a:rPr lang="en" sz="1400">
                <a:solidFill>
                  <a:srgbClr val="F1C232"/>
                </a:solidFill>
              </a:rPr>
              <a:t>Young animal (not hoofed)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ᎠᎩᎧ- </a:t>
            </a:r>
            <a:r>
              <a:rPr lang="en" sz="1400">
                <a:solidFill>
                  <a:srgbClr val="F1C232"/>
                </a:solidFill>
              </a:rPr>
              <a:t>I have something alive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ᏣᎧ- </a:t>
            </a:r>
            <a:r>
              <a:rPr lang="en" sz="1400">
                <a:solidFill>
                  <a:srgbClr val="F1C232"/>
                </a:solidFill>
              </a:rPr>
              <a:t>You have something alive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ᎤᏪᎧ- </a:t>
            </a:r>
            <a:r>
              <a:rPr lang="en" sz="1400">
                <a:solidFill>
                  <a:srgbClr val="F1C232"/>
                </a:solidFill>
              </a:rPr>
              <a:t>He/she has something alive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ᏗᎦᎶᎩᏍᎩ- </a:t>
            </a:r>
            <a:r>
              <a:rPr lang="en" sz="1400">
                <a:solidFill>
                  <a:srgbClr val="F1C232"/>
                </a:solidFill>
              </a:rPr>
              <a:t>Farmer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ᎠᎨᏯ- </a:t>
            </a:r>
            <a:r>
              <a:rPr lang="en" sz="1400">
                <a:solidFill>
                  <a:srgbClr val="F1C232"/>
                </a:solidFill>
              </a:rPr>
              <a:t>Woman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ᎠᏍᎦᏯ-</a:t>
            </a:r>
            <a:r>
              <a:rPr lang="en" sz="1400">
                <a:solidFill>
                  <a:srgbClr val="F1C232"/>
                </a:solidFill>
              </a:rPr>
              <a:t> Man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ᎤᏔᎾ- </a:t>
            </a:r>
            <a:r>
              <a:rPr lang="en" sz="1400">
                <a:solidFill>
                  <a:srgbClr val="F1C232"/>
                </a:solidFill>
              </a:rPr>
              <a:t>Big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ᎤᏍᏗ- </a:t>
            </a:r>
            <a:r>
              <a:rPr lang="en" sz="1400">
                <a:solidFill>
                  <a:srgbClr val="F1C232"/>
                </a:solidFill>
              </a:rPr>
              <a:t>Little</a:t>
            </a:r>
            <a:endParaRPr sz="1400">
              <a:solidFill>
                <a:srgbClr val="F1C23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400"/>
              <a:t>ᏃᏭ- </a:t>
            </a:r>
            <a:r>
              <a:rPr lang="en" sz="1400">
                <a:solidFill>
                  <a:srgbClr val="F1C232"/>
                </a:solidFill>
              </a:rPr>
              <a:t>Now</a:t>
            </a:r>
            <a:endParaRPr sz="1400">
              <a:solidFill>
                <a:srgbClr val="F1C23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400"/>
              <a:t>ᏙᎯ- </a:t>
            </a:r>
            <a:r>
              <a:rPr lang="en" sz="1400">
                <a:solidFill>
                  <a:srgbClr val="F1C232"/>
                </a:solidFill>
              </a:rPr>
              <a:t>Soft/peaceful/calm</a:t>
            </a:r>
            <a:endParaRPr sz="1400">
              <a:solidFill>
                <a:srgbClr val="F1C23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400"/>
              <a:t>ᏳᏩᎧᏘ- </a:t>
            </a:r>
            <a:r>
              <a:rPr lang="en" sz="1400">
                <a:solidFill>
                  <a:srgbClr val="F1C232"/>
                </a:solidFill>
              </a:rPr>
              <a:t>Times</a:t>
            </a:r>
            <a:endParaRPr sz="1400">
              <a:solidFill>
                <a:srgbClr val="F1C23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400"/>
              <a:t>ᏗᏓᏏᏛᏂᎦ- </a:t>
            </a:r>
            <a:r>
              <a:rPr lang="en" sz="1400">
                <a:solidFill>
                  <a:srgbClr val="F1C232"/>
                </a:solidFill>
              </a:rPr>
              <a:t>Let’s clap</a:t>
            </a:r>
            <a:endParaRPr sz="14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4572000" y="1002275"/>
            <a:ext cx="38793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ᏍᏓᏱ- </a:t>
            </a:r>
            <a:r>
              <a:rPr lang="en" sz="1400">
                <a:solidFill>
                  <a:srgbClr val="F1C232"/>
                </a:solidFill>
              </a:rPr>
              <a:t>L</a:t>
            </a:r>
            <a:r>
              <a:rPr lang="en" sz="1400">
                <a:solidFill>
                  <a:srgbClr val="F1C232"/>
                </a:solidFill>
              </a:rPr>
              <a:t>oud/hard</a:t>
            </a:r>
            <a:endParaRPr sz="1400">
              <a:solidFill>
                <a:srgbClr val="F1C23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400">
                <a:solidFill>
                  <a:srgbClr val="FFFFFF"/>
                </a:solidFill>
              </a:rPr>
              <a:t>ᎦᏣᏄᎳ- </a:t>
            </a:r>
            <a:r>
              <a:rPr lang="en" sz="1400">
                <a:solidFill>
                  <a:srgbClr val="F1C232"/>
                </a:solidFill>
              </a:rPr>
              <a:t>F</a:t>
            </a:r>
            <a:r>
              <a:rPr lang="en" sz="1400">
                <a:solidFill>
                  <a:srgbClr val="F1C232"/>
                </a:solidFill>
              </a:rPr>
              <a:t>ast</a:t>
            </a:r>
            <a:endParaRPr sz="1400">
              <a:solidFill>
                <a:srgbClr val="F1C23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400">
                <a:solidFill>
                  <a:srgbClr val="FFFFFF"/>
                </a:solidFill>
              </a:rPr>
              <a:t>ᎤᏍᎦᏃᎵ- </a:t>
            </a:r>
            <a:r>
              <a:rPr lang="en" sz="1400">
                <a:solidFill>
                  <a:srgbClr val="F1C232"/>
                </a:solidFill>
              </a:rPr>
              <a:t>S</a:t>
            </a:r>
            <a:r>
              <a:rPr lang="en" sz="1400">
                <a:solidFill>
                  <a:srgbClr val="F1C232"/>
                </a:solidFill>
              </a:rPr>
              <a:t>low 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ᏥᏍᎦᏯ-</a:t>
            </a:r>
            <a:r>
              <a:rPr lang="en" sz="1400">
                <a:solidFill>
                  <a:srgbClr val="F1C232"/>
                </a:solidFill>
              </a:rPr>
              <a:t> I am a man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ᏥᎨᏯ- </a:t>
            </a:r>
            <a:r>
              <a:rPr lang="en" sz="1400">
                <a:solidFill>
                  <a:srgbClr val="F1C232"/>
                </a:solidFill>
              </a:rPr>
              <a:t>I am a woman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ᎤᏬᏗᎨ- </a:t>
            </a:r>
            <a:r>
              <a:rPr lang="en" sz="1400">
                <a:solidFill>
                  <a:srgbClr val="F1C232"/>
                </a:solidFill>
              </a:rPr>
              <a:t>Brown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ᏓᎶᏂᎨ- </a:t>
            </a:r>
            <a:r>
              <a:rPr lang="en" sz="1400">
                <a:solidFill>
                  <a:srgbClr val="F1C232"/>
                </a:solidFill>
              </a:rPr>
              <a:t>Yellow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ᏧᎶᎵᏗ- </a:t>
            </a:r>
            <a:r>
              <a:rPr lang="en" sz="1400">
                <a:solidFill>
                  <a:srgbClr val="F1C232"/>
                </a:solidFill>
              </a:rPr>
              <a:t>Striped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ᎢᏧᎳ- </a:t>
            </a:r>
            <a:r>
              <a:rPr lang="en" sz="1400">
                <a:solidFill>
                  <a:srgbClr val="F1C232"/>
                </a:solidFill>
              </a:rPr>
              <a:t>Both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ᏙᏳ- </a:t>
            </a:r>
            <a:r>
              <a:rPr lang="en" sz="1400">
                <a:solidFill>
                  <a:srgbClr val="F1C232"/>
                </a:solidFill>
              </a:rPr>
              <a:t>Really</a:t>
            </a:r>
            <a:endParaRPr sz="1400">
              <a:solidFill>
                <a:srgbClr val="F1C23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ᎤᎬᎯᏍᏗ- </a:t>
            </a:r>
            <a:r>
              <a:rPr lang="en" sz="1400">
                <a:solidFill>
                  <a:srgbClr val="F1C232"/>
                </a:solidFill>
              </a:rPr>
              <a:t>It’s cute</a:t>
            </a:r>
            <a:endParaRPr sz="1400">
              <a:solidFill>
                <a:srgbClr val="F1C23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002275"/>
            <a:ext cx="83682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ᏏᏊ ᏥᏂᎪᎵᏯ</a:t>
            </a:r>
            <a:endParaRPr sz="36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ᏓᏩᏙ ᏲᏁᎩ ᎬᏗ?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>
                <a:solidFill>
                  <a:srgbClr val="6FA8DC"/>
                </a:solidFill>
              </a:rPr>
              <a:t>Wade ᏓᏩᏙ ᏲᏁᎩ ᎬᏗ</a:t>
            </a:r>
            <a:endParaRPr>
              <a:solidFill>
                <a:srgbClr val="6FA8D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ᏓᏩᏙ ᏣᎳᎩ ᎬᏗ?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>
                <a:solidFill>
                  <a:srgbClr val="6FA8DC"/>
                </a:solidFill>
              </a:rPr>
              <a:t>ᎤᏃᎴ ᏓᏩᏙ ᏣᎳᎩ ᎬᏗ</a:t>
            </a:r>
            <a:endParaRPr>
              <a:solidFill>
                <a:srgbClr val="6FA8D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ᏚᏙᎠ Ꮎ ᎠᎬᏱ ᎠᏍᎦᏯ ᏅᏙ ᏥᏭᏪᏙᎴᎢ?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>
                <a:solidFill>
                  <a:srgbClr val="6FA8DC"/>
                </a:solidFill>
              </a:rPr>
              <a:t>Neil Armstrong ᏚᏙᎠ Ꮎ ᎠᎬᏱ ᎠᏍᎦᏯ ᏅᏙ ᏥᏭᏪᏙᎴᎢ. </a:t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87900" y="1002275"/>
            <a:ext cx="83682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98625" y="2431375"/>
            <a:ext cx="11856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gitli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7251000" y="2431375"/>
            <a:ext cx="15051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wesa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225" y="1781976"/>
            <a:ext cx="2760929" cy="207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5506" l="0" r="0" t="43646"/>
          <a:stretch/>
        </p:blipFill>
        <p:spPr>
          <a:xfrm>
            <a:off x="4441750" y="1764450"/>
            <a:ext cx="2760925" cy="210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38550" y="3929400"/>
            <a:ext cx="40521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Gitli uweka agehya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27719"/>
          <a:stretch/>
        </p:blipFill>
        <p:spPr>
          <a:xfrm>
            <a:off x="518725" y="1368125"/>
            <a:ext cx="2441547" cy="26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190750" y="987275"/>
            <a:ext cx="47499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ᎤᏪᎧ Ꮎ ᎠᎨᏯ?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ᎩᏟ ᎤᏪᎧ Ꮎ ᎠᎨᏯ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ᏌᏊᏍ ᏯᏂ ᎩᏟ ᎤᏪᎧ Ꮎ ᎠᎨᏯ?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A8DC"/>
                </a:solidFill>
                <a:latin typeface="Roboto"/>
                <a:ea typeface="Roboto"/>
                <a:cs typeface="Roboto"/>
                <a:sym typeface="Roboto"/>
              </a:rPr>
              <a:t>ᎥᎥ, ᏌᏊᏛ ᏯᏂ ᎩᏟ ᎤᏪᎧ Ꮎ ᎠᎨᏯ.</a:t>
            </a:r>
            <a:endParaRPr sz="1800">
              <a:solidFill>
                <a:srgbClr val="6FA8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ᏪᏌᏍ ᎤᏪᎧ ᎠᎨᏯ?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A8DC"/>
                </a:solidFill>
                <a:latin typeface="Roboto"/>
                <a:ea typeface="Roboto"/>
                <a:cs typeface="Roboto"/>
                <a:sym typeface="Roboto"/>
              </a:rPr>
              <a:t>Ꮭ. Ꮭ ᏪᏌ ᏳᏪᎧ Ꮎ ᎠᎨᏯ. ᎩᏟ ᎤᏪᎧ Ꮎ ᎠᎨᏯ.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ᎯᎳ ᏯᏂ ᎩᏟ ᎤᏪᎧ Ꮎ ᎠᎨᏯ?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ᏌᏊ ᏯᏂ ᎩᏟ ᎤᏪᎧ Ꮎ ᎠᎨᏯ.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ᎠᏍᎦᏯᏍ ᎠᎨᏯᎨ ᎩᏟ ᎤᏪᎧ?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ᎠᎨᏯ ᎩᏟ ᎤᏪᎧ.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ᎤᏔᎾᏍ ᎤᏍᏗᎨ  ᎩᏟ ᎤᏪᎧ Ꮎ ᎠᎨᏯ?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ᎤᏔᎾ ᎩᏟ ᎤᏪᎧ Ꮎ ᎠᎨᏯ.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 ᎩᏟ ᎤᏪᎧ?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ᎠᎨᏯ ᎩᏟ ᎤᏪᎧ.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3929400"/>
            <a:ext cx="24783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ᎩᏟ ᎤᏪᎧ ᎠᎨᏯ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6FA8DC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0" t="27719"/>
          <a:stretch/>
        </p:blipFill>
        <p:spPr>
          <a:xfrm>
            <a:off x="518725" y="1368125"/>
            <a:ext cx="2441547" cy="26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28140" r="0" t="0"/>
          <a:stretch/>
        </p:blipFill>
        <p:spPr>
          <a:xfrm>
            <a:off x="4314900" y="1368125"/>
            <a:ext cx="3412893" cy="267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314900" y="4099125"/>
            <a:ext cx="32877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ᏪᏌ ᎤᏪᎧ ᎠᏍᎦᏯ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27719"/>
          <a:stretch/>
        </p:blipFill>
        <p:spPr>
          <a:xfrm>
            <a:off x="527400" y="1220925"/>
            <a:ext cx="1542155" cy="16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28140" r="0" t="0"/>
          <a:stretch/>
        </p:blipFill>
        <p:spPr>
          <a:xfrm>
            <a:off x="527400" y="3400125"/>
            <a:ext cx="1542152" cy="1206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415900" y="1588950"/>
            <a:ext cx="40611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ᎤᏪᎧ Ꮎ ᎠᏍᎦᏯ?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ᏪᏌ ᎤᏪᎧ Ꮎ ᎠᏍᎦᏯ.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ᎩᏟ ᎤᏪᎧ?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ᎠᎨᏳᏣ ᎩᏟ ᎤᏪᎧ.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ᎤᏔᎾᏍ ᎤᏍᏗᎨ ᎩᏟ ᎤᏪᎧ Ꮎ ᎠᎨᏯ?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ᎤᏔᎾ ᎩᏟ ᎤᏪᎧ Ꮎ ᎠᎨᏯ.</a:t>
            </a:r>
            <a:endParaRPr sz="18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477000" y="2251375"/>
            <a:ext cx="19569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Gado usdi-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- What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gago-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Who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Hila yani-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How Many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70850" y="1002275"/>
            <a:ext cx="62805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1C232"/>
                </a:solidFill>
              </a:rPr>
              <a:t>ᏣᎳᎩ ᎧᏃᎩᏍᎩ</a:t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ᎩᏟ ᎤᏪᎧ ᏗᎦᎶᎩᏍᎩ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BINGO ᏚᏙᎠ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B-I-N-G-O ᏚᏙᎠ. (ᏦᎢ ᏳᏩᎧᏘ)</a:t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1350" y="429128"/>
            <a:ext cx="1936924" cy="129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6451350" y="1799175"/>
            <a:ext cx="19368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ᎩᏟ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675" y="2384625"/>
            <a:ext cx="1886412" cy="125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6457350" y="3705900"/>
            <a:ext cx="1886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digalogisgi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87900" y="1002275"/>
            <a:ext cx="83682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ᎧᏃᎩᏍᎩ</a:t>
            </a:r>
            <a:endParaRPr sz="36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ᎦᏙ ᎤᏍᏗ ᎤᏪᎧ ᏗᎦᎶᎩᏍᎩ?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2400"/>
              <a:buChar char="●"/>
            </a:pPr>
            <a:r>
              <a:rPr lang="en" sz="2400">
                <a:solidFill>
                  <a:srgbClr val="9FC5E8"/>
                </a:solidFill>
              </a:rPr>
              <a:t>ᎩᏟ ᎤᏪᎧ ᏗᎦᎶᎩᏍᎩ.</a:t>
            </a:r>
            <a:endParaRPr sz="2400">
              <a:solidFill>
                <a:srgbClr val="9FC5E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ᎦᏙ ᎤᏍᏗ ᏚᏙᎠ Ꮎ ᎩᏟ ᏧᏪᎧ ᏗᎦᎶᎩᏍᎩ?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2400"/>
              <a:buChar char="●"/>
            </a:pPr>
            <a:r>
              <a:rPr lang="en" sz="2400">
                <a:solidFill>
                  <a:srgbClr val="9FC5E8"/>
                </a:solidFill>
              </a:rPr>
              <a:t>BINGO ᏚᏙᎠ Ꮎ ᎩᏟ ᏧᏪᎧ ᏗᎦᎶᎩᏍᎩ.</a:t>
            </a:r>
            <a:endParaRPr sz="2400">
              <a:solidFill>
                <a:srgbClr val="9FC5E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ᎦᎪ ᎩᏟ ᎤᏪᎧ?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9FC5E8"/>
                </a:solidFill>
              </a:rPr>
              <a:t>ᏗᎦᎶᎩᏍᎩ ᎩᏟ ᎤᏪᎧ.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