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e3e687d5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e3e687d5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e44c7dfe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e44c7dfe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e42bced3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e42bced3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e44c7dfe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e44c7dfe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f4c7351bb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f4c7351bb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f4c7351b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f4c7351b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f4c7351bb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f4c7351bb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e3db568d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e3db568d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dfd5e2a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dfd5e2a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4c7351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4c7351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f4c7351b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f4c7351b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f4c7351b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f4c7351b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e3db56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e3db56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e3e687d5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e3e687d5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e44c7df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e44c7df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842300" y="3049450"/>
            <a:ext cx="74907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ᏔᎵᏍᎪᎯ</a:t>
            </a:r>
            <a:r>
              <a:rPr lang="en" sz="3600"/>
              <a:t>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24" name="Google Shape;124;p22"/>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usdi ulvqd?</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25" name="Google Shape;125;p22"/>
          <p:cNvSpPr txBox="1"/>
          <p:nvPr/>
        </p:nvSpPr>
        <p:spPr>
          <a:xfrm>
            <a:off x="4950175" y="1388250"/>
            <a:ext cx="4038900" cy="31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Gado usdi?</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Pizza!</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J</a:t>
            </a:r>
            <a:r>
              <a:rPr lang="en" sz="1800">
                <a:solidFill>
                  <a:srgbClr val="FFFFFF"/>
                </a:solidFill>
                <a:latin typeface="Roboto"/>
                <a:ea typeface="Roboto"/>
                <a:cs typeface="Roboto"/>
                <a:sym typeface="Roboto"/>
              </a:rPr>
              <a:t>alvqdis pizza?</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Pizza agilvqd.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usdi pizza wijalvqd?</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Meat Lovers Pizza wagilvqd. </a:t>
            </a:r>
            <a:endParaRPr sz="1800">
              <a:solidFill>
                <a:srgbClr val="FFFFFF"/>
              </a:solidFill>
              <a:latin typeface="Roboto"/>
              <a:ea typeface="Roboto"/>
              <a:cs typeface="Roboto"/>
              <a:sym typeface="Roboto"/>
            </a:endParaRPr>
          </a:p>
        </p:txBody>
      </p:sp>
      <p:pic>
        <p:nvPicPr>
          <p:cNvPr id="126" name="Google Shape;126;p22"/>
          <p:cNvPicPr preferRelativeResize="0"/>
          <p:nvPr/>
        </p:nvPicPr>
        <p:blipFill>
          <a:blip r:embed="rId3">
            <a:alphaModFix/>
          </a:blip>
          <a:stretch>
            <a:fillRect/>
          </a:stretch>
        </p:blipFill>
        <p:spPr>
          <a:xfrm>
            <a:off x="207825" y="1388250"/>
            <a:ext cx="4636713" cy="30919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1000"/>
                                        <p:tgtEl>
                                          <p:spTgt spid="1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Effect filter="fade" transition="in">
                                      <p:cBhvr>
                                        <p:cTn dur="1000"/>
                                        <p:tgtEl>
                                          <p:spTgt spid="12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32" name="Google Shape;132;p23"/>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usdi ulvqd?</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33" name="Google Shape;133;p23"/>
          <p:cNvSpPr txBox="1"/>
          <p:nvPr/>
        </p:nvSpPr>
        <p:spPr>
          <a:xfrm>
            <a:off x="4950175" y="1388250"/>
            <a:ext cx="4038900" cy="31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ᎦᏙ ᎤᏍᏗ?</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Pizza!</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ᏣᎸᏈᏗᏍ pizza?</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Pizza ᎠᎩᎸᏈᏗ.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ᎤᏍᏗ pizza ᏫᏣᎸᏈᏗ?</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Meat Lovers Pizza ᏩᎩᎸᏈᏗ. </a:t>
            </a:r>
            <a:endParaRPr sz="1800">
              <a:solidFill>
                <a:srgbClr val="FFFFFF"/>
              </a:solidFill>
              <a:latin typeface="Roboto"/>
              <a:ea typeface="Roboto"/>
              <a:cs typeface="Roboto"/>
              <a:sym typeface="Roboto"/>
            </a:endParaRPr>
          </a:p>
        </p:txBody>
      </p:sp>
      <p:pic>
        <p:nvPicPr>
          <p:cNvPr id="134" name="Google Shape;134;p23"/>
          <p:cNvPicPr preferRelativeResize="0"/>
          <p:nvPr/>
        </p:nvPicPr>
        <p:blipFill>
          <a:blip r:embed="rId3">
            <a:alphaModFix/>
          </a:blip>
          <a:stretch>
            <a:fillRect/>
          </a:stretch>
        </p:blipFill>
        <p:spPr>
          <a:xfrm>
            <a:off x="207825" y="1388250"/>
            <a:ext cx="4636713" cy="30919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10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1000"/>
                                        <p:tgtEl>
                                          <p:spTgt spid="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1000"/>
                                        <p:tgtEl>
                                          <p:spTgt spid="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1000"/>
                                        <p:tgtEl>
                                          <p:spTgt spid="1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1000"/>
                                        <p:tgtEl>
                                          <p:spTgt spid="1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Effect filter="fade" transition="in">
                                      <p:cBhvr>
                                        <p:cTn dur="1000"/>
                                        <p:tgtEl>
                                          <p:spTgt spid="13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40" name="Google Shape;140;p24"/>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usdi ulvqd?</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41" name="Google Shape;141;p24"/>
          <p:cNvSpPr txBox="1"/>
          <p:nvPr/>
        </p:nvSpPr>
        <p:spPr>
          <a:xfrm>
            <a:off x="2547575" y="1284700"/>
            <a:ext cx="6441600" cy="36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Gado usdi?</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Udayvlatvsgi.</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Kilo udayvlatvsgi aktosd.</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Gago udayvlatvsgi aktosd?</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Asgaya udayvlatvsgi aktosd.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Ulvqdis udayvlatvsgi aktosdodi na asgaya?</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Vv. na asgaya udayvlatvsgi ulvqd aktosdodi.</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Gado usdi ulvqd aktosdodi?</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Dinehldiyi ulvqd aktosdodi.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Nihina? Gado usdi jalvqd haktosdodi? Dinehldiyis? Gohusdis ganyeg? Gohusdike uwohldi?</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142" name="Google Shape;142;p24"/>
          <p:cNvPicPr preferRelativeResize="0"/>
          <p:nvPr/>
        </p:nvPicPr>
        <p:blipFill>
          <a:blip r:embed="rId3">
            <a:alphaModFix/>
          </a:blip>
          <a:stretch>
            <a:fillRect/>
          </a:stretch>
        </p:blipFill>
        <p:spPr>
          <a:xfrm>
            <a:off x="359700" y="1284700"/>
            <a:ext cx="2084299" cy="37057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0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0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10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1000"/>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1000"/>
                                        <p:tgtEl>
                                          <p:spTgt spid="1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Effect filter="fade" transition="in">
                                      <p:cBhvr>
                                        <p:cTn dur="1000"/>
                                        <p:tgtEl>
                                          <p:spTgt spid="1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9" st="9"/>
                                            </p:txEl>
                                          </p:spTgt>
                                        </p:tgtEl>
                                        <p:attrNameLst>
                                          <p:attrName>style.visibility</p:attrName>
                                        </p:attrNameLst>
                                      </p:cBhvr>
                                      <p:to>
                                        <p:strVal val="visible"/>
                                      </p:to>
                                    </p:set>
                                    <p:animEffect filter="fade" transition="in">
                                      <p:cBhvr>
                                        <p:cTn dur="1000"/>
                                        <p:tgtEl>
                                          <p:spTgt spid="14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0" st="10"/>
                                            </p:txEl>
                                          </p:spTgt>
                                        </p:tgtEl>
                                        <p:attrNameLst>
                                          <p:attrName>style.visibility</p:attrName>
                                        </p:attrNameLst>
                                      </p:cBhvr>
                                      <p:to>
                                        <p:strVal val="visible"/>
                                      </p:to>
                                    </p:set>
                                    <p:animEffect filter="fade" transition="in">
                                      <p:cBhvr>
                                        <p:cTn dur="1000"/>
                                        <p:tgtEl>
                                          <p:spTgt spid="141">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48" name="Google Shape;148;p25"/>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usdi ulvqd?</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49" name="Google Shape;149;p25"/>
          <p:cNvSpPr txBox="1"/>
          <p:nvPr/>
        </p:nvSpPr>
        <p:spPr>
          <a:xfrm>
            <a:off x="2547575" y="1284700"/>
            <a:ext cx="6441600" cy="36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ᎦᏙ ᎤᏍᏗ?</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ᎤᏓᏴᎳttᏍᎩ.</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ᎩᎶ ᎤᏓᏴᎳᏛᏍᎩ ᎠᎩᏙᏍᏗ.</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ᎦᎪ ᎤᏓᏴᎳᏛᏍᎩ ᎠᎩᏙᏍᏗ?</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ᎠᏍᎦᏯ ᎤᏓᏴᎳᏛᏍᎩ ᎠᎩᏙᏍᏗ.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ᎤᎸᏈᏍᏗᏍ ᎤᏓᏴᎳᏛᏍᎩ ᎠᎩᏙᏍᏙᏗ Ꮎ ᎠᏍᎦᏯ?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ᎥᎥ. Ꮎ ᎠᏍᎦᏯ ᎤᏓᏴᎳᏛᏍᎩ ᎤᎸᏈᏗ ᎠᎩᏙᏍᏙᏗ.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ᎦᏙ ᎤᏍᏗ ᎤᎸᏈᏗ ᎠᎩᏙᏍᏙᏗ?</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ᏗᏁᎵᏗᏱ ᎤᎸᏈᏗ ᎠᎩᏙᏍᏙᏗ.</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ᏂᎯᎾ? ᎦᏙ ᎤᏍᏗ ᏣᎸᏈᏗ ᎭᎧᏙᏍᏙᏗ? ᏗᏁᎵᏗᏱᏍ? ᎪᎱᏍᏗᏍ ᎦᏂᏰᎦ? ᎪᎱᏍᏗᎨ ᎤᏬᎵᏗ?</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150" name="Google Shape;150;p25"/>
          <p:cNvPicPr preferRelativeResize="0"/>
          <p:nvPr/>
        </p:nvPicPr>
        <p:blipFill>
          <a:blip r:embed="rId3">
            <a:alphaModFix/>
          </a:blip>
          <a:stretch>
            <a:fillRect/>
          </a:stretch>
        </p:blipFill>
        <p:spPr>
          <a:xfrm>
            <a:off x="359700" y="1284700"/>
            <a:ext cx="2084299" cy="37057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10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10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1000"/>
                                        <p:tgtEl>
                                          <p:spTgt spid="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Effect filter="fade" transition="in">
                                      <p:cBhvr>
                                        <p:cTn dur="1000"/>
                                        <p:tgtEl>
                                          <p:spTgt spid="1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Effect filter="fade" transition="in">
                                      <p:cBhvr>
                                        <p:cTn dur="1000"/>
                                        <p:tgtEl>
                                          <p:spTgt spid="1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animEffect filter="fade" transition="in">
                                      <p:cBhvr>
                                        <p:cTn dur="1000"/>
                                        <p:tgtEl>
                                          <p:spTgt spid="1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animEffect filter="fade" transition="in">
                                      <p:cBhvr>
                                        <p:cTn dur="1000"/>
                                        <p:tgtEl>
                                          <p:spTgt spid="1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animEffect filter="fade" transition="in">
                                      <p:cBhvr>
                                        <p:cTn dur="1000"/>
                                        <p:tgtEl>
                                          <p:spTgt spid="1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animEffect filter="fade" transition="in">
                                      <p:cBhvr>
                                        <p:cTn dur="1000"/>
                                        <p:tgtEl>
                                          <p:spTgt spid="14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9" st="9"/>
                                            </p:txEl>
                                          </p:spTgt>
                                        </p:tgtEl>
                                        <p:attrNameLst>
                                          <p:attrName>style.visibility</p:attrName>
                                        </p:attrNameLst>
                                      </p:cBhvr>
                                      <p:to>
                                        <p:strVal val="visible"/>
                                      </p:to>
                                    </p:set>
                                    <p:animEffect filter="fade" transition="in">
                                      <p:cBhvr>
                                        <p:cTn dur="1000"/>
                                        <p:tgtEl>
                                          <p:spTgt spid="14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0" st="10"/>
                                            </p:txEl>
                                          </p:spTgt>
                                        </p:tgtEl>
                                        <p:attrNameLst>
                                          <p:attrName>style.visibility</p:attrName>
                                        </p:attrNameLst>
                                      </p:cBhvr>
                                      <p:to>
                                        <p:strVal val="visible"/>
                                      </p:to>
                                    </p:set>
                                    <p:animEffect filter="fade" transition="in">
                                      <p:cBhvr>
                                        <p:cTn dur="1000"/>
                                        <p:tgtEl>
                                          <p:spTgt spid="14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ᏣᎳᎩ ᎠᏕᎶᏆᏍᏗ</a:t>
            </a:r>
            <a:endParaRPr/>
          </a:p>
        </p:txBody>
      </p:sp>
      <p:sp>
        <p:nvSpPr>
          <p:cNvPr id="156" name="Google Shape;156;p26"/>
          <p:cNvSpPr txBox="1"/>
          <p:nvPr/>
        </p:nvSpPr>
        <p:spPr>
          <a:xfrm>
            <a:off x="370600" y="718700"/>
            <a:ext cx="42879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ᏅᏓ ᎢᎦ ᎡᎯ- </a:t>
            </a:r>
            <a:r>
              <a:rPr lang="en" sz="2400">
                <a:solidFill>
                  <a:srgbClr val="FFFF00"/>
                </a:solidFill>
              </a:rPr>
              <a:t>sun</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ᏅᏓ ᏒᏃᏱ ᎡᎯ- </a:t>
            </a:r>
            <a:r>
              <a:rPr lang="en" sz="2400">
                <a:solidFill>
                  <a:srgbClr val="FFFF00"/>
                </a:solidFill>
              </a:rPr>
              <a:t>moon</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ᎠᎦᎵ- </a:t>
            </a:r>
            <a:r>
              <a:rPr lang="en" sz="2400">
                <a:solidFill>
                  <a:srgbClr val="FFFF00"/>
                </a:solidFill>
              </a:rPr>
              <a:t>It is shining</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ᎯᎪᏘ- </a:t>
            </a:r>
            <a:r>
              <a:rPr lang="en" sz="2400">
                <a:solidFill>
                  <a:srgbClr val="FFFF00"/>
                </a:solidFill>
              </a:rPr>
              <a:t>You see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ᎩᎶ- </a:t>
            </a:r>
            <a:r>
              <a:rPr lang="en" sz="2400">
                <a:solidFill>
                  <a:srgbClr val="FFFF00"/>
                </a:solidFill>
              </a:rPr>
              <a:t>Someone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ᎡᏙ- </a:t>
            </a:r>
            <a:r>
              <a:rPr lang="en" sz="2400">
                <a:solidFill>
                  <a:srgbClr val="FFFF00"/>
                </a:solidFill>
              </a:rPr>
              <a:t>he/she is located/ present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ᏃᏱ ᎢᎾᎨ- </a:t>
            </a:r>
            <a:r>
              <a:rPr lang="en" sz="2400">
                <a:solidFill>
                  <a:srgbClr val="FFFF00"/>
                </a:solidFill>
              </a:rPr>
              <a:t>desert. (sand wilds)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ᎠᏛᏁ- </a:t>
            </a:r>
            <a:r>
              <a:rPr lang="en" sz="2400">
                <a:solidFill>
                  <a:srgbClr val="FFFF00"/>
                </a:solidFill>
              </a:rPr>
              <a:t>he/she is doing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ᎤᏩᏒ-</a:t>
            </a:r>
            <a:r>
              <a:rPr lang="en" sz="2400">
                <a:solidFill>
                  <a:srgbClr val="FFFF00"/>
                </a:solidFill>
              </a:rPr>
              <a:t> by himself/herself</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ᎦᏚᏏ- </a:t>
            </a:r>
            <a:r>
              <a:rPr lang="en" sz="2400">
                <a:solidFill>
                  <a:srgbClr val="FFFF00"/>
                </a:solidFill>
              </a:rPr>
              <a:t>hill</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
        <p:nvSpPr>
          <p:cNvPr id="157" name="Google Shape;157;p26"/>
          <p:cNvSpPr txBox="1"/>
          <p:nvPr/>
        </p:nvSpPr>
        <p:spPr>
          <a:xfrm>
            <a:off x="4658500" y="833425"/>
            <a:ext cx="44856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ᎦᏙ ᏂᎦᎵᏍᏗ- </a:t>
            </a:r>
            <a:r>
              <a:rPr lang="en" sz="2400">
                <a:solidFill>
                  <a:srgbClr val="FFFF00"/>
                </a:solidFill>
              </a:rPr>
              <a:t>What’s happening</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ᎮᎵᎠ- </a:t>
            </a:r>
            <a:r>
              <a:rPr lang="en" sz="2400">
                <a:solidFill>
                  <a:srgbClr val="FFFF00"/>
                </a:solidFill>
              </a:rPr>
              <a:t>You think</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ᎤᏗᏞᎦ- </a:t>
            </a:r>
            <a:r>
              <a:rPr lang="en" sz="2400">
                <a:solidFill>
                  <a:srgbClr val="FFFF00"/>
                </a:solidFill>
              </a:rPr>
              <a:t>It’s hot</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ᎤᏴᏟ- </a:t>
            </a:r>
            <a:r>
              <a:rPr lang="en" sz="2400">
                <a:solidFill>
                  <a:srgbClr val="FFFF00"/>
                </a:solidFill>
              </a:rPr>
              <a:t>It’s cold</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ᎠᏙᎯ ᎢᎾᎨ- </a:t>
            </a:r>
            <a:r>
              <a:rPr lang="en" sz="2400">
                <a:solidFill>
                  <a:srgbClr val="FFFF00"/>
                </a:solidFill>
              </a:rPr>
              <a:t>Forest (wood wilds)</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ᎤᎬᎭᏛ- </a:t>
            </a:r>
            <a:r>
              <a:rPr lang="en" sz="2400">
                <a:solidFill>
                  <a:srgbClr val="FFFF00"/>
                </a:solidFill>
              </a:rPr>
              <a:t>it’s foggy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ᎦᏂᏰᎩ- </a:t>
            </a:r>
            <a:r>
              <a:rPr lang="en" sz="2400">
                <a:solidFill>
                  <a:srgbClr val="FFFF00"/>
                </a:solidFill>
              </a:rPr>
              <a:t>It’s scary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ᏍᏗᎩᏛ-</a:t>
            </a:r>
            <a:r>
              <a:rPr lang="en" sz="2400">
                <a:solidFill>
                  <a:srgbClr val="FFFF00"/>
                </a:solidFill>
              </a:rPr>
              <a:t> little bit</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ᎠᏁᎵᏍᎬ- </a:t>
            </a:r>
            <a:r>
              <a:rPr lang="en" sz="2400">
                <a:solidFill>
                  <a:srgbClr val="FFFF00"/>
                </a:solidFill>
              </a:rPr>
              <a:t>It seems</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ᏒᎯᏰᎯ- </a:t>
            </a:r>
            <a:r>
              <a:rPr lang="en" sz="2400">
                <a:solidFill>
                  <a:srgbClr val="FFFF00"/>
                </a:solidFill>
              </a:rPr>
              <a:t>evening</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1000"/>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Effect filter="fade" transition="in">
                                      <p:cBhvr>
                                        <p:cTn dur="1000"/>
                                        <p:tgtEl>
                                          <p:spTgt spid="1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3" st="3"/>
                                            </p:txEl>
                                          </p:spTgt>
                                        </p:tgtEl>
                                        <p:attrNameLst>
                                          <p:attrName>style.visibility</p:attrName>
                                        </p:attrNameLst>
                                      </p:cBhvr>
                                      <p:to>
                                        <p:strVal val="visible"/>
                                      </p:to>
                                    </p:set>
                                    <p:animEffect filter="fade" transition="in">
                                      <p:cBhvr>
                                        <p:cTn dur="1000"/>
                                        <p:tgtEl>
                                          <p:spTgt spid="1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4" st="4"/>
                                            </p:txEl>
                                          </p:spTgt>
                                        </p:tgtEl>
                                        <p:attrNameLst>
                                          <p:attrName>style.visibility</p:attrName>
                                        </p:attrNameLst>
                                      </p:cBhvr>
                                      <p:to>
                                        <p:strVal val="visible"/>
                                      </p:to>
                                    </p:set>
                                    <p:animEffect filter="fade" transition="in">
                                      <p:cBhvr>
                                        <p:cTn dur="1000"/>
                                        <p:tgtEl>
                                          <p:spTgt spid="1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5" st="5"/>
                                            </p:txEl>
                                          </p:spTgt>
                                        </p:tgtEl>
                                        <p:attrNameLst>
                                          <p:attrName>style.visibility</p:attrName>
                                        </p:attrNameLst>
                                      </p:cBhvr>
                                      <p:to>
                                        <p:strVal val="visible"/>
                                      </p:to>
                                    </p:set>
                                    <p:animEffect filter="fade" transition="in">
                                      <p:cBhvr>
                                        <p:cTn dur="1000"/>
                                        <p:tgtEl>
                                          <p:spTgt spid="1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6" st="6"/>
                                            </p:txEl>
                                          </p:spTgt>
                                        </p:tgtEl>
                                        <p:attrNameLst>
                                          <p:attrName>style.visibility</p:attrName>
                                        </p:attrNameLst>
                                      </p:cBhvr>
                                      <p:to>
                                        <p:strVal val="visible"/>
                                      </p:to>
                                    </p:set>
                                    <p:animEffect filter="fade" transition="in">
                                      <p:cBhvr>
                                        <p:cTn dur="1000"/>
                                        <p:tgtEl>
                                          <p:spTgt spid="15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7" st="7"/>
                                            </p:txEl>
                                          </p:spTgt>
                                        </p:tgtEl>
                                        <p:attrNameLst>
                                          <p:attrName>style.visibility</p:attrName>
                                        </p:attrNameLst>
                                      </p:cBhvr>
                                      <p:to>
                                        <p:strVal val="visible"/>
                                      </p:to>
                                    </p:set>
                                    <p:animEffect filter="fade" transition="in">
                                      <p:cBhvr>
                                        <p:cTn dur="1000"/>
                                        <p:tgtEl>
                                          <p:spTgt spid="15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8" st="8"/>
                                            </p:txEl>
                                          </p:spTgt>
                                        </p:tgtEl>
                                        <p:attrNameLst>
                                          <p:attrName>style.visibility</p:attrName>
                                        </p:attrNameLst>
                                      </p:cBhvr>
                                      <p:to>
                                        <p:strVal val="visible"/>
                                      </p:to>
                                    </p:set>
                                    <p:animEffect filter="fade" transition="in">
                                      <p:cBhvr>
                                        <p:cTn dur="1000"/>
                                        <p:tgtEl>
                                          <p:spTgt spid="15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9" st="9"/>
                                            </p:txEl>
                                          </p:spTgt>
                                        </p:tgtEl>
                                        <p:attrNameLst>
                                          <p:attrName>style.visibility</p:attrName>
                                        </p:attrNameLst>
                                      </p:cBhvr>
                                      <p:to>
                                        <p:strVal val="visible"/>
                                      </p:to>
                                    </p:set>
                                    <p:animEffect filter="fade" transition="in">
                                      <p:cBhvr>
                                        <p:cTn dur="1000"/>
                                        <p:tgtEl>
                                          <p:spTgt spid="15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0" st="10"/>
                                            </p:txEl>
                                          </p:spTgt>
                                        </p:tgtEl>
                                        <p:attrNameLst>
                                          <p:attrName>style.visibility</p:attrName>
                                        </p:attrNameLst>
                                      </p:cBhvr>
                                      <p:to>
                                        <p:strVal val="visible"/>
                                      </p:to>
                                    </p:set>
                                    <p:animEffect filter="fade" transition="in">
                                      <p:cBhvr>
                                        <p:cTn dur="1000"/>
                                        <p:tgtEl>
                                          <p:spTgt spid="15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1" st="11"/>
                                            </p:txEl>
                                          </p:spTgt>
                                        </p:tgtEl>
                                        <p:attrNameLst>
                                          <p:attrName>style.visibility</p:attrName>
                                        </p:attrNameLst>
                                      </p:cBhvr>
                                      <p:to>
                                        <p:strVal val="visible"/>
                                      </p:to>
                                    </p:set>
                                    <p:animEffect filter="fade" transition="in">
                                      <p:cBhvr>
                                        <p:cTn dur="1000"/>
                                        <p:tgtEl>
                                          <p:spTgt spid="15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ᏣᎳᎩ ᎠᏕᎶᏆᏍᏗ</a:t>
            </a:r>
            <a:endParaRPr/>
          </a:p>
        </p:txBody>
      </p:sp>
      <p:sp>
        <p:nvSpPr>
          <p:cNvPr id="163" name="Google Shape;163;p27"/>
          <p:cNvSpPr txBox="1"/>
          <p:nvPr/>
        </p:nvSpPr>
        <p:spPr>
          <a:xfrm>
            <a:off x="370600" y="718700"/>
            <a:ext cx="42879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FFFF"/>
                </a:solidFill>
              </a:rPr>
              <a:t>ᎤᎶᎩᎸ- </a:t>
            </a:r>
            <a:r>
              <a:rPr lang="en" sz="2400">
                <a:solidFill>
                  <a:srgbClr val="FFFF00"/>
                </a:solidFill>
              </a:rPr>
              <a:t>It’s cloudy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ᏫᏚᏃᏝ- </a:t>
            </a:r>
            <a:r>
              <a:rPr lang="en" sz="2400">
                <a:solidFill>
                  <a:srgbClr val="FFFF00"/>
                </a:solidFill>
              </a:rPr>
              <a:t>They are sitting (away)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ᎠᎦᏍᎦ- </a:t>
            </a:r>
            <a:r>
              <a:rPr lang="en" sz="2400">
                <a:solidFill>
                  <a:srgbClr val="FFFF00"/>
                </a:solidFill>
              </a:rPr>
              <a:t>It’s raining</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ᎤᏚᎵᏓ- </a:t>
            </a:r>
            <a:r>
              <a:rPr lang="en" sz="2400">
                <a:solidFill>
                  <a:srgbClr val="FFFF00"/>
                </a:solidFill>
              </a:rPr>
              <a:t>He’s wet</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ᏔᎵ ᏗᎦᏆᏘ- </a:t>
            </a:r>
            <a:r>
              <a:rPr lang="en" sz="2400">
                <a:solidFill>
                  <a:srgbClr val="FFFF00"/>
                </a:solidFill>
              </a:rPr>
              <a:t>Bicycle</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ᎤᎩᎸᏓ- </a:t>
            </a:r>
            <a:r>
              <a:rPr lang="en" sz="2400">
                <a:solidFill>
                  <a:srgbClr val="FFFF00"/>
                </a:solidFill>
              </a:rPr>
              <a:t>He’s riding (straddling)</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10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10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1000"/>
                                        <p:tgtEl>
                                          <p:spTgt spid="1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1000"/>
                                        <p:tgtEl>
                                          <p:spTgt spid="1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1000"/>
                                        <p:tgtEl>
                                          <p:spTgt spid="1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animEffect filter="fade" transition="in">
                                      <p:cBhvr>
                                        <p:cTn dur="1000"/>
                                        <p:tgtEl>
                                          <p:spTgt spid="16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69" name="Google Shape;169;p28"/>
          <p:cNvSpPr txBox="1"/>
          <p:nvPr/>
        </p:nvSpPr>
        <p:spPr>
          <a:xfrm>
            <a:off x="370600" y="718700"/>
            <a:ext cx="42879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ᎠᎹᏰᏟ- </a:t>
            </a:r>
            <a:r>
              <a:rPr lang="en" sz="2400">
                <a:solidFill>
                  <a:srgbClr val="FFFF00"/>
                </a:solidFill>
              </a:rPr>
              <a:t>United States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ᎠᏂᏎᎩ- </a:t>
            </a:r>
            <a:r>
              <a:rPr lang="en" sz="2400">
                <a:solidFill>
                  <a:srgbClr val="FFFF00"/>
                </a:solidFill>
              </a:rPr>
              <a:t>they are unusual</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ᏓᏓᏁᎸ- </a:t>
            </a:r>
            <a:r>
              <a:rPr lang="en" sz="2400">
                <a:solidFill>
                  <a:srgbClr val="FFFF00"/>
                </a:solidFill>
              </a:rPr>
              <a:t>buildings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ᏗᎪᏢᏔᏅ- </a:t>
            </a:r>
            <a:r>
              <a:rPr lang="en" sz="2400">
                <a:solidFill>
                  <a:srgbClr val="FFFF00"/>
                </a:solidFill>
              </a:rPr>
              <a:t>they are made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ᎤᏁᏍᏓᎳ- </a:t>
            </a:r>
            <a:r>
              <a:rPr lang="en" sz="2400">
                <a:solidFill>
                  <a:srgbClr val="FFFF00"/>
                </a:solidFill>
              </a:rPr>
              <a:t>Ice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ᏧᏠᏱ- </a:t>
            </a:r>
            <a:r>
              <a:rPr lang="en" sz="2400">
                <a:solidFill>
                  <a:srgbClr val="FFFF00"/>
                </a:solidFill>
              </a:rPr>
              <a:t>they are the same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ᎤᎾ ᎢᎬᎾᏕᎾ- </a:t>
            </a:r>
            <a:r>
              <a:rPr lang="en" sz="2400">
                <a:solidFill>
                  <a:srgbClr val="FFFF00"/>
                </a:solidFill>
              </a:rPr>
              <a:t>location</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ᏕᎦᎶᎨᏒ- </a:t>
            </a:r>
            <a:r>
              <a:rPr lang="en" sz="2400">
                <a:solidFill>
                  <a:srgbClr val="FFFF00"/>
                </a:solidFill>
              </a:rPr>
              <a:t>farms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ᎦᏲᏟ-</a:t>
            </a:r>
            <a:r>
              <a:rPr lang="en" sz="2400">
                <a:solidFill>
                  <a:srgbClr val="FFFF00"/>
                </a:solidFill>
              </a:rPr>
              <a:t> a few</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ᏗᎦᎵᏦᏕ- </a:t>
            </a:r>
            <a:r>
              <a:rPr lang="en" sz="2400">
                <a:solidFill>
                  <a:srgbClr val="FFFF00"/>
                </a:solidFill>
              </a:rPr>
              <a:t>houses</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
        <p:nvSpPr>
          <p:cNvPr id="170" name="Google Shape;170;p28"/>
          <p:cNvSpPr txBox="1"/>
          <p:nvPr/>
        </p:nvSpPr>
        <p:spPr>
          <a:xfrm>
            <a:off x="4658500" y="833425"/>
            <a:ext cx="44856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ᏐᏈᎵ ᏧᏂᏴᏍᏗ- </a:t>
            </a:r>
            <a:r>
              <a:rPr lang="en" sz="2400">
                <a:solidFill>
                  <a:srgbClr val="FFFF00"/>
                </a:solidFill>
              </a:rPr>
              <a:t>barns</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ᎠᎾᎦᎵᎭ- </a:t>
            </a:r>
            <a:r>
              <a:rPr lang="en" sz="2400">
                <a:solidFill>
                  <a:srgbClr val="FFFF00"/>
                </a:solidFill>
              </a:rPr>
              <a:t>it’s lightning</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ᎤᏃᎴ- </a:t>
            </a:r>
            <a:r>
              <a:rPr lang="en" sz="2400">
                <a:solidFill>
                  <a:srgbClr val="FFFF00"/>
                </a:solidFill>
              </a:rPr>
              <a:t>It’s windy/ tornado</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ᎤᎶᎩᎳ- </a:t>
            </a:r>
            <a:r>
              <a:rPr lang="en" sz="2400">
                <a:solidFill>
                  <a:srgbClr val="FFFF00"/>
                </a:solidFill>
              </a:rPr>
              <a:t>It’s cloudy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ᎦᏃᎸᏍᎦ- </a:t>
            </a:r>
            <a:r>
              <a:rPr lang="en" sz="2400">
                <a:solidFill>
                  <a:srgbClr val="FFFF00"/>
                </a:solidFill>
              </a:rPr>
              <a:t>Storm</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000"/>
                                        <p:tgtEl>
                                          <p:spTgt spid="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1000"/>
                                        <p:tgtEl>
                                          <p:spTgt spid="1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1000"/>
                                        <p:tgtEl>
                                          <p:spTgt spid="1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1000"/>
                                        <p:tgtEl>
                                          <p:spTgt spid="1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animEffect filter="fade" transition="in">
                                      <p:cBhvr>
                                        <p:cTn dur="1000"/>
                                        <p:tgtEl>
                                          <p:spTgt spid="16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9" st="9"/>
                                            </p:txEl>
                                          </p:spTgt>
                                        </p:tgtEl>
                                        <p:attrNameLst>
                                          <p:attrName>style.visibility</p:attrName>
                                        </p:attrNameLst>
                                      </p:cBhvr>
                                      <p:to>
                                        <p:strVal val="visible"/>
                                      </p:to>
                                    </p:set>
                                    <p:animEffect filter="fade" transition="in">
                                      <p:cBhvr>
                                        <p:cTn dur="1000"/>
                                        <p:tgtEl>
                                          <p:spTgt spid="16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0" st="10"/>
                                            </p:txEl>
                                          </p:spTgt>
                                        </p:tgtEl>
                                        <p:attrNameLst>
                                          <p:attrName>style.visibility</p:attrName>
                                        </p:attrNameLst>
                                      </p:cBhvr>
                                      <p:to>
                                        <p:strVal val="visible"/>
                                      </p:to>
                                    </p:set>
                                    <p:animEffect filter="fade" transition="in">
                                      <p:cBhvr>
                                        <p:cTn dur="1000"/>
                                        <p:tgtEl>
                                          <p:spTgt spid="16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1" st="11"/>
                                            </p:txEl>
                                          </p:spTgt>
                                        </p:tgtEl>
                                        <p:attrNameLst>
                                          <p:attrName>style.visibility</p:attrName>
                                        </p:attrNameLst>
                                      </p:cBhvr>
                                      <p:to>
                                        <p:strVal val="visible"/>
                                      </p:to>
                                    </p:set>
                                    <p:animEffect filter="fade" transition="in">
                                      <p:cBhvr>
                                        <p:cTn dur="1000"/>
                                        <p:tgtEl>
                                          <p:spTgt spid="169">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76" name="Google Shape;176;p29"/>
          <p:cNvSpPr txBox="1"/>
          <p:nvPr/>
        </p:nvSpPr>
        <p:spPr>
          <a:xfrm>
            <a:off x="128950" y="732500"/>
            <a:ext cx="48351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ᏣᎸᏈᏗ</a:t>
            </a:r>
            <a:r>
              <a:rPr lang="en" sz="2400">
                <a:solidFill>
                  <a:schemeClr val="dk1"/>
                </a:solidFill>
              </a:rPr>
              <a:t>- </a:t>
            </a:r>
            <a:r>
              <a:rPr lang="en" sz="2400">
                <a:solidFill>
                  <a:srgbClr val="FFFF00"/>
                </a:solidFill>
              </a:rPr>
              <a:t>you like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ᎠᎩᎸᏈᏗ</a:t>
            </a:r>
            <a:r>
              <a:rPr lang="en" sz="2400">
                <a:solidFill>
                  <a:schemeClr val="dk1"/>
                </a:solidFill>
              </a:rPr>
              <a:t>- </a:t>
            </a:r>
            <a:r>
              <a:rPr lang="en" sz="2400">
                <a:solidFill>
                  <a:srgbClr val="FFFF00"/>
                </a:solidFill>
              </a:rPr>
              <a:t>I like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ᎤᎸᏈᏗ</a:t>
            </a:r>
            <a:r>
              <a:rPr lang="en" sz="2400">
                <a:solidFill>
                  <a:schemeClr val="dk1"/>
                </a:solidFill>
              </a:rPr>
              <a:t>- </a:t>
            </a:r>
            <a:r>
              <a:rPr lang="en" sz="2400">
                <a:solidFill>
                  <a:srgbClr val="FFFF00"/>
                </a:solidFill>
              </a:rPr>
              <a:t>he/she likes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ᎨᎻᎵ</a:t>
            </a:r>
            <a:r>
              <a:rPr lang="en" sz="2400">
                <a:solidFill>
                  <a:schemeClr val="dk1"/>
                </a:solidFill>
              </a:rPr>
              <a:t>- </a:t>
            </a:r>
            <a:r>
              <a:rPr lang="en" sz="2400">
                <a:solidFill>
                  <a:srgbClr val="FFFF00"/>
                </a:solidFill>
              </a:rPr>
              <a:t>Camel</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ᏲᎾ ᎤᏁᎦ</a:t>
            </a:r>
            <a:r>
              <a:rPr lang="en" sz="2400">
                <a:solidFill>
                  <a:schemeClr val="dk1"/>
                </a:solidFill>
              </a:rPr>
              <a:t>- </a:t>
            </a:r>
            <a:r>
              <a:rPr lang="en" sz="2400">
                <a:solidFill>
                  <a:srgbClr val="FFFF00"/>
                </a:solidFill>
              </a:rPr>
              <a:t>Polar bear</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ᎠᏉᏝ</a:t>
            </a:r>
            <a:r>
              <a:rPr lang="en" sz="2400">
                <a:solidFill>
                  <a:schemeClr val="dk1"/>
                </a:solidFill>
              </a:rPr>
              <a:t>- </a:t>
            </a:r>
            <a:r>
              <a:rPr lang="en" sz="2400">
                <a:solidFill>
                  <a:srgbClr val="FFFF00"/>
                </a:solidFill>
              </a:rPr>
              <a:t>I’m sitting, I’m at home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ᏗᏇᏅᏒ</a:t>
            </a:r>
            <a:r>
              <a:rPr lang="en" sz="2400">
                <a:solidFill>
                  <a:schemeClr val="dk1"/>
                </a:solidFill>
              </a:rPr>
              <a:t>- </a:t>
            </a:r>
            <a:r>
              <a:rPr lang="en" sz="2400">
                <a:solidFill>
                  <a:srgbClr val="FFFF00"/>
                </a:solidFill>
              </a:rPr>
              <a:t>my home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ᏐᏈᎵ</a:t>
            </a:r>
            <a:r>
              <a:rPr lang="en" sz="2400">
                <a:solidFill>
                  <a:schemeClr val="dk1"/>
                </a:solidFill>
              </a:rPr>
              <a:t>- </a:t>
            </a:r>
            <a:r>
              <a:rPr lang="en" sz="2400">
                <a:solidFill>
                  <a:srgbClr val="FFFF00"/>
                </a:solidFill>
              </a:rPr>
              <a:t>horse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ᏄᏓᎴ</a:t>
            </a:r>
            <a:r>
              <a:rPr lang="en" sz="2400">
                <a:solidFill>
                  <a:schemeClr val="dk1"/>
                </a:solidFill>
              </a:rPr>
              <a:t>-</a:t>
            </a:r>
            <a:r>
              <a:rPr lang="en" sz="2400">
                <a:solidFill>
                  <a:srgbClr val="FFFF00"/>
                </a:solidFill>
              </a:rPr>
              <a:t> a different/ another one</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ᎢᎬᏌ</a:t>
            </a:r>
            <a:r>
              <a:rPr lang="en" sz="2400">
                <a:solidFill>
                  <a:srgbClr val="FFFFFF"/>
                </a:solidFill>
              </a:rPr>
              <a:t>- </a:t>
            </a:r>
            <a:r>
              <a:rPr lang="en" sz="2400">
                <a:solidFill>
                  <a:srgbClr val="FFFF00"/>
                </a:solidFill>
              </a:rPr>
              <a:t>each other</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
        <p:nvSpPr>
          <p:cNvPr id="177" name="Google Shape;177;p29"/>
          <p:cNvSpPr txBox="1"/>
          <p:nvPr/>
        </p:nvSpPr>
        <p:spPr>
          <a:xfrm>
            <a:off x="4572000" y="732500"/>
            <a:ext cx="4572000" cy="437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ᏚᏂᎸᏈᏗ</a:t>
            </a:r>
            <a:r>
              <a:rPr lang="en" sz="2400">
                <a:solidFill>
                  <a:schemeClr val="dk1"/>
                </a:solidFill>
              </a:rPr>
              <a:t>- </a:t>
            </a:r>
            <a:r>
              <a:rPr lang="en" sz="2400">
                <a:solidFill>
                  <a:srgbClr val="FFFF00"/>
                </a:solidFill>
              </a:rPr>
              <a:t>they like them</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ᎤᏂᎬᎯᏍᏗ</a:t>
            </a:r>
            <a:r>
              <a:rPr lang="en" sz="2400">
                <a:solidFill>
                  <a:srgbClr val="FFFFFF"/>
                </a:solidFill>
              </a:rPr>
              <a:t>- </a:t>
            </a:r>
            <a:r>
              <a:rPr lang="en" sz="2400">
                <a:solidFill>
                  <a:srgbClr val="FFFF00"/>
                </a:solidFill>
              </a:rPr>
              <a:t>they are cute</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ᏫᏣᎸᏈᏗ</a:t>
            </a:r>
            <a:r>
              <a:rPr lang="en" sz="2400">
                <a:solidFill>
                  <a:srgbClr val="FFFFFF"/>
                </a:solidFill>
              </a:rPr>
              <a:t>- </a:t>
            </a:r>
            <a:r>
              <a:rPr lang="en" sz="2400">
                <a:solidFill>
                  <a:srgbClr val="FFFF00"/>
                </a:solidFill>
              </a:rPr>
              <a:t>it’s</a:t>
            </a:r>
            <a:r>
              <a:rPr lang="en" sz="2400">
                <a:solidFill>
                  <a:srgbClr val="FFFFFF"/>
                </a:solidFill>
              </a:rPr>
              <a:t> </a:t>
            </a:r>
            <a:r>
              <a:rPr lang="en" sz="2400">
                <a:solidFill>
                  <a:srgbClr val="FFFF00"/>
                </a:solidFill>
              </a:rPr>
              <a:t>your favorite</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ᏩᎩᎸᏈᏗ</a:t>
            </a:r>
            <a:r>
              <a:rPr lang="en" sz="2400">
                <a:solidFill>
                  <a:srgbClr val="FFFFFF"/>
                </a:solidFill>
              </a:rPr>
              <a:t>- </a:t>
            </a:r>
            <a:r>
              <a:rPr lang="en" sz="2400">
                <a:solidFill>
                  <a:srgbClr val="FFFF00"/>
                </a:solidFill>
              </a:rPr>
              <a:t>It’s my favorite</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ᎤᏓᏴᎳᏛᏍᎩ</a:t>
            </a:r>
            <a:r>
              <a:rPr lang="en" sz="2400">
                <a:solidFill>
                  <a:srgbClr val="FFFFFF"/>
                </a:solidFill>
              </a:rPr>
              <a:t>- </a:t>
            </a:r>
            <a:r>
              <a:rPr lang="en" sz="2400">
                <a:solidFill>
                  <a:srgbClr val="FFFF00"/>
                </a:solidFill>
              </a:rPr>
              <a:t>TV</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ᎠᎩᏙᏍᏗ- </a:t>
            </a:r>
            <a:r>
              <a:rPr lang="en" sz="2400">
                <a:solidFill>
                  <a:srgbClr val="FFFF00"/>
                </a:solidFill>
              </a:rPr>
              <a:t>he’s watching it</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ᏗᏁᎵᏗᏱ- </a:t>
            </a:r>
            <a:r>
              <a:rPr lang="en" sz="2400">
                <a:solidFill>
                  <a:srgbClr val="FFFF00"/>
                </a:solidFill>
              </a:rPr>
              <a:t>Sports</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ᎪᎯᏍᏗ ᎦᏂᏰᎩ- </a:t>
            </a:r>
            <a:r>
              <a:rPr lang="en" sz="2400">
                <a:solidFill>
                  <a:srgbClr val="FFFF00"/>
                </a:solidFill>
              </a:rPr>
              <a:t>something scary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ᎤᏬᎵᏗ- </a:t>
            </a:r>
            <a:r>
              <a:rPr lang="en" sz="2400">
                <a:solidFill>
                  <a:srgbClr val="FFFF00"/>
                </a:solidFill>
              </a:rPr>
              <a:t>Funny</a:t>
            </a:r>
            <a:endParaRPr sz="2400">
              <a:solidFill>
                <a:srgbClr val="FF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1000"/>
                                        <p:tgtEl>
                                          <p:spTgt spid="1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7" st="7"/>
                                            </p:txEl>
                                          </p:spTgt>
                                        </p:tgtEl>
                                        <p:attrNameLst>
                                          <p:attrName>style.visibility</p:attrName>
                                        </p:attrNameLst>
                                      </p:cBhvr>
                                      <p:to>
                                        <p:strVal val="visible"/>
                                      </p:to>
                                    </p:set>
                                    <p:animEffect filter="fade" transition="in">
                                      <p:cBhvr>
                                        <p:cTn dur="1000"/>
                                        <p:tgtEl>
                                          <p:spTgt spid="17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8" st="8"/>
                                            </p:txEl>
                                          </p:spTgt>
                                        </p:tgtEl>
                                        <p:attrNameLst>
                                          <p:attrName>style.visibility</p:attrName>
                                        </p:attrNameLst>
                                      </p:cBhvr>
                                      <p:to>
                                        <p:strVal val="visible"/>
                                      </p:to>
                                    </p:set>
                                    <p:animEffect filter="fade" transition="in">
                                      <p:cBhvr>
                                        <p:cTn dur="1000"/>
                                        <p:tgtEl>
                                          <p:spTgt spid="17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9" st="9"/>
                                            </p:txEl>
                                          </p:spTgt>
                                        </p:tgtEl>
                                        <p:attrNameLst>
                                          <p:attrName>style.visibility</p:attrName>
                                        </p:attrNameLst>
                                      </p:cBhvr>
                                      <p:to>
                                        <p:strVal val="visible"/>
                                      </p:to>
                                    </p:set>
                                    <p:animEffect filter="fade" transition="in">
                                      <p:cBhvr>
                                        <p:cTn dur="1000"/>
                                        <p:tgtEl>
                                          <p:spTgt spid="17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0" st="10"/>
                                            </p:txEl>
                                          </p:spTgt>
                                        </p:tgtEl>
                                        <p:attrNameLst>
                                          <p:attrName>style.visibility</p:attrName>
                                        </p:attrNameLst>
                                      </p:cBhvr>
                                      <p:to>
                                        <p:strVal val="visible"/>
                                      </p:to>
                                    </p:set>
                                    <p:animEffect filter="fade" transition="in">
                                      <p:cBhvr>
                                        <p:cTn dur="1000"/>
                                        <p:tgtEl>
                                          <p:spTgt spid="17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1" st="11"/>
                                            </p:txEl>
                                          </p:spTgt>
                                        </p:tgtEl>
                                        <p:attrNameLst>
                                          <p:attrName>style.visibility</p:attrName>
                                        </p:attrNameLst>
                                      </p:cBhvr>
                                      <p:to>
                                        <p:strVal val="visible"/>
                                      </p:to>
                                    </p:set>
                                    <p:animEffect filter="fade" transition="in">
                                      <p:cBhvr>
                                        <p:cTn dur="1000"/>
                                        <p:tgtEl>
                                          <p:spTgt spid="17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a:t>
            </a:r>
            <a:r>
              <a:rPr lang="en"/>
              <a:t>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70" name="Google Shape;70;p15"/>
          <p:cNvSpPr txBox="1"/>
          <p:nvPr/>
        </p:nvSpPr>
        <p:spPr>
          <a:xfrm>
            <a:off x="476250" y="787050"/>
            <a:ext cx="68925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Description: Describing our preferences</a:t>
            </a:r>
            <a:endParaRPr b="1"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76" name="Google Shape;76;p16"/>
          <p:cNvSpPr txBox="1"/>
          <p:nvPr/>
        </p:nvSpPr>
        <p:spPr>
          <a:xfrm>
            <a:off x="276150" y="2616375"/>
            <a:ext cx="3486600" cy="23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Uhyvdla.</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Uditlega.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Gadaqual digotlvtanv dadanelv.</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Ganolvsg.</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Unole.</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Unesdal digotlvtanv dadanelv.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Anagaliha.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Agali.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77" name="Google Shape;77;p16"/>
          <p:cNvPicPr preferRelativeResize="0"/>
          <p:nvPr/>
        </p:nvPicPr>
        <p:blipFill>
          <a:blip r:embed="rId3">
            <a:alphaModFix/>
          </a:blip>
          <a:stretch>
            <a:fillRect/>
          </a:stretch>
        </p:blipFill>
        <p:spPr>
          <a:xfrm>
            <a:off x="207825" y="833425"/>
            <a:ext cx="2091225" cy="1394150"/>
          </a:xfrm>
          <a:prstGeom prst="rect">
            <a:avLst/>
          </a:prstGeom>
          <a:noFill/>
          <a:ln>
            <a:noFill/>
          </a:ln>
        </p:spPr>
      </p:pic>
      <p:pic>
        <p:nvPicPr>
          <p:cNvPr id="78" name="Google Shape;78;p16"/>
          <p:cNvPicPr preferRelativeResize="0"/>
          <p:nvPr/>
        </p:nvPicPr>
        <p:blipFill>
          <a:blip r:embed="rId4">
            <a:alphaModFix/>
          </a:blip>
          <a:stretch>
            <a:fillRect/>
          </a:stretch>
        </p:blipFill>
        <p:spPr>
          <a:xfrm>
            <a:off x="3273225" y="833425"/>
            <a:ext cx="2091226" cy="1394150"/>
          </a:xfrm>
          <a:prstGeom prst="rect">
            <a:avLst/>
          </a:prstGeom>
          <a:noFill/>
          <a:ln>
            <a:noFill/>
          </a:ln>
        </p:spPr>
      </p:pic>
      <p:pic>
        <p:nvPicPr>
          <p:cNvPr id="79" name="Google Shape;79;p16"/>
          <p:cNvPicPr preferRelativeResize="0"/>
          <p:nvPr/>
        </p:nvPicPr>
        <p:blipFill/>
        <p:spPr>
          <a:xfrm>
            <a:off x="6228125" y="833425"/>
            <a:ext cx="2091226" cy="1394151"/>
          </a:xfrm>
          <a:prstGeom prst="rect">
            <a:avLst/>
          </a:prstGeom>
          <a:noFill/>
          <a:ln>
            <a:noFill/>
          </a:ln>
        </p:spPr>
      </p:pic>
      <p:sp>
        <p:nvSpPr>
          <p:cNvPr id="80" name="Google Shape;80;p16"/>
          <p:cNvSpPr txBox="1"/>
          <p:nvPr/>
        </p:nvSpPr>
        <p:spPr>
          <a:xfrm>
            <a:off x="938950" y="2227575"/>
            <a:ext cx="4488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1</a:t>
            </a:r>
            <a:endParaRPr>
              <a:solidFill>
                <a:srgbClr val="FFFF00"/>
              </a:solidFill>
              <a:latin typeface="Roboto"/>
              <a:ea typeface="Roboto"/>
              <a:cs typeface="Roboto"/>
              <a:sym typeface="Roboto"/>
            </a:endParaRPr>
          </a:p>
        </p:txBody>
      </p:sp>
      <p:sp>
        <p:nvSpPr>
          <p:cNvPr id="81" name="Google Shape;81;p16"/>
          <p:cNvSpPr txBox="1"/>
          <p:nvPr/>
        </p:nvSpPr>
        <p:spPr>
          <a:xfrm>
            <a:off x="4046275" y="2227575"/>
            <a:ext cx="4488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2</a:t>
            </a:r>
            <a:endParaRPr>
              <a:solidFill>
                <a:srgbClr val="FFFF00"/>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82" name="Google Shape;82;p16"/>
          <p:cNvSpPr txBox="1"/>
          <p:nvPr/>
        </p:nvSpPr>
        <p:spPr>
          <a:xfrm>
            <a:off x="7090763" y="2227575"/>
            <a:ext cx="4488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3</a:t>
            </a:r>
            <a:endParaRPr>
              <a:solidFill>
                <a:srgbClr val="FFFF00"/>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1000"/>
                                        <p:tgtEl>
                                          <p:spTgt spid="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7" st="7"/>
                                            </p:txEl>
                                          </p:spTgt>
                                        </p:tgtEl>
                                        <p:attrNameLst>
                                          <p:attrName>style.visibility</p:attrName>
                                        </p:attrNameLst>
                                      </p:cBhvr>
                                      <p:to>
                                        <p:strVal val="visible"/>
                                      </p:to>
                                    </p:set>
                                    <p:animEffect filter="fade" transition="in">
                                      <p:cBhvr>
                                        <p:cTn dur="1000"/>
                                        <p:tgtEl>
                                          <p:spTgt spid="7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8" st="8"/>
                                            </p:txEl>
                                          </p:spTgt>
                                        </p:tgtEl>
                                        <p:attrNameLst>
                                          <p:attrName>style.visibility</p:attrName>
                                        </p:attrNameLst>
                                      </p:cBhvr>
                                      <p:to>
                                        <p:strVal val="visible"/>
                                      </p:to>
                                    </p:set>
                                    <p:animEffect filter="fade" transition="in">
                                      <p:cBhvr>
                                        <p:cTn dur="1000"/>
                                        <p:tgtEl>
                                          <p:spTgt spid="7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88" name="Google Shape;88;p17"/>
          <p:cNvSpPr txBox="1"/>
          <p:nvPr/>
        </p:nvSpPr>
        <p:spPr>
          <a:xfrm>
            <a:off x="556700" y="833425"/>
            <a:ext cx="6693600" cy="40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FFFFFF"/>
                </a:solidFill>
              </a:rPr>
              <a:t>Jegskin, Meli ale unej achuja Jani agvyi yuwakt utan digaduhv unenvse. Nvnohuldi wanaise jolani digaduhv widunkanane. Gohusdi usquanikd wunigohe!  talugisgi galohisdi agvyadidl wigadoge galjohid agayvlige. Unisduise galohisd, wutsane agayvlige. Unisdune galohisdi. Kohiyv, unisduise galohisdi, uwodu agehya unvgojv. </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“Edoda, gado usdi? Utvdvne Jani.</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“Hadiyawant,” udvne Jegskin,, “Nula, jajidv wiyasadohya!”</a:t>
            </a:r>
            <a:endParaRPr sz="2200">
              <a:solidFill>
                <a:srgbClr val="FFFFFF"/>
              </a:solidFill>
            </a:endParaRPr>
          </a:p>
          <a:p>
            <a:pPr indent="0" lvl="0" marL="0" rtl="0" algn="l">
              <a:spcBef>
                <a:spcPts val="0"/>
              </a:spcBef>
              <a:spcAft>
                <a:spcPts val="0"/>
              </a:spcAft>
              <a:buNone/>
            </a:pPr>
            <a:r>
              <a:t/>
            </a:r>
            <a:endParaRPr sz="2200">
              <a:solidFill>
                <a:srgbClr val="FFFFFF"/>
              </a:solidFill>
            </a:endParaRPr>
          </a:p>
        </p:txBody>
      </p:sp>
      <p:sp>
        <p:nvSpPr>
          <p:cNvPr id="89" name="Google Shape;89;p17"/>
          <p:cNvSpPr txBox="1"/>
          <p:nvPr/>
        </p:nvSpPr>
        <p:spPr>
          <a:xfrm>
            <a:off x="5074450" y="276150"/>
            <a:ext cx="3590100" cy="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What words here describe the setting?</a:t>
            </a:r>
            <a:endParaRPr>
              <a:solidFill>
                <a:srgbClr val="FFFF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95" name="Google Shape;95;p18"/>
          <p:cNvSpPr txBox="1"/>
          <p:nvPr/>
        </p:nvSpPr>
        <p:spPr>
          <a:xfrm>
            <a:off x="556700" y="833425"/>
            <a:ext cx="6693600" cy="40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FFFFFF"/>
                </a:solidFill>
              </a:rPr>
              <a:t>Jegskin, Meli ale unej achuja Jani agvyi yuwakt </a:t>
            </a:r>
            <a:r>
              <a:rPr lang="en" sz="2200">
                <a:solidFill>
                  <a:srgbClr val="FFFF00"/>
                </a:solidFill>
              </a:rPr>
              <a:t>utan digaduhv</a:t>
            </a:r>
            <a:r>
              <a:rPr lang="en" sz="2200">
                <a:solidFill>
                  <a:srgbClr val="FFFFFF"/>
                </a:solidFill>
              </a:rPr>
              <a:t> unenvse. </a:t>
            </a:r>
            <a:r>
              <a:rPr lang="en" sz="2200">
                <a:solidFill>
                  <a:srgbClr val="FFFF00"/>
                </a:solidFill>
              </a:rPr>
              <a:t>Nvnohuldi</a:t>
            </a:r>
            <a:r>
              <a:rPr lang="en" sz="2200">
                <a:solidFill>
                  <a:srgbClr val="FFFFFF"/>
                </a:solidFill>
              </a:rPr>
              <a:t> wanaise jolani digaduhv widunkanane. Gohusdi usquanikd wunigohe!  </a:t>
            </a:r>
            <a:r>
              <a:rPr lang="en" sz="2200">
                <a:solidFill>
                  <a:srgbClr val="FFFF00"/>
                </a:solidFill>
              </a:rPr>
              <a:t>talugisgi galohisdi</a:t>
            </a:r>
            <a:r>
              <a:rPr lang="en" sz="2200">
                <a:solidFill>
                  <a:srgbClr val="FFFFFF"/>
                </a:solidFill>
              </a:rPr>
              <a:t> agvyadidl wigadoge galjohid agayvlige. Unisduise galohisd, wutsane agayvlige. Unisdune galohisdi. Kohiyv, unisduise galohisdi, uwodu agehya unvgojv. </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“Edoda, gado usdi? Utvdvne Jani.</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“Hadiyawant,” udvne Jegskin,, “Nula, jajidv wiyasadohya!”</a:t>
            </a:r>
            <a:endParaRPr sz="2200">
              <a:solidFill>
                <a:srgbClr val="FFFFFF"/>
              </a:solidFill>
            </a:endParaRPr>
          </a:p>
          <a:p>
            <a:pPr indent="0" lvl="0" marL="0" rtl="0" algn="l">
              <a:spcBef>
                <a:spcPts val="0"/>
              </a:spcBef>
              <a:spcAft>
                <a:spcPts val="0"/>
              </a:spcAft>
              <a:buNone/>
            </a:pPr>
            <a:r>
              <a:t/>
            </a:r>
            <a:endParaRPr sz="2200">
              <a:solidFill>
                <a:srgbClr val="FFFFFF"/>
              </a:solidFill>
            </a:endParaRPr>
          </a:p>
        </p:txBody>
      </p:sp>
      <p:sp>
        <p:nvSpPr>
          <p:cNvPr id="96" name="Google Shape;96;p18"/>
          <p:cNvSpPr txBox="1"/>
          <p:nvPr/>
        </p:nvSpPr>
        <p:spPr>
          <a:xfrm>
            <a:off x="5074450" y="276150"/>
            <a:ext cx="3590100" cy="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What words here describe the setting?</a:t>
            </a:r>
            <a:endParaRPr>
              <a:solidFill>
                <a:srgbClr val="FFFF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02" name="Google Shape;102;p19"/>
          <p:cNvSpPr txBox="1"/>
          <p:nvPr/>
        </p:nvSpPr>
        <p:spPr>
          <a:xfrm>
            <a:off x="455650" y="1073850"/>
            <a:ext cx="7677300" cy="3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yuditlegas, yuhyvdlike jalvqd?</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Aya, uditlega agilvqd.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usdi heli ulvqd kemili? yuditlegas yuhyvdlike?</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Kemili yuditlega ulvqd, geli. Tla yulvqd yuhyvdli.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Yon unegina? Yuditlegas yuhyvdlike ulvqd?</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Uhyvdlidv ulvqd yon uneg. Tla yulvqd yuditlega.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Ganolvsgas jalvqd? Yiganolvsga agilvqd yagwotla digwenvsa.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1000"/>
                                        <p:tgtEl>
                                          <p:spTgt spid="1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1000"/>
                                        <p:tgtEl>
                                          <p:spTgt spid="1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animEffect filter="fade" transition="in">
                                      <p:cBhvr>
                                        <p:cTn dur="1000"/>
                                        <p:tgtEl>
                                          <p:spTgt spid="1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animEffect filter="fade" transition="in">
                                      <p:cBhvr>
                                        <p:cTn dur="1000"/>
                                        <p:tgtEl>
                                          <p:spTgt spid="1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9" st="9"/>
                                            </p:txEl>
                                          </p:spTgt>
                                        </p:tgtEl>
                                        <p:attrNameLst>
                                          <p:attrName>style.visibility</p:attrName>
                                        </p:attrNameLst>
                                      </p:cBhvr>
                                      <p:to>
                                        <p:strVal val="visible"/>
                                      </p:to>
                                    </p:set>
                                    <p:animEffect filter="fade" transition="in">
                                      <p:cBhvr>
                                        <p:cTn dur="1000"/>
                                        <p:tgtEl>
                                          <p:spTgt spid="10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08" name="Google Shape;108;p20"/>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09" name="Google Shape;109;p20"/>
          <p:cNvSpPr txBox="1"/>
          <p:nvPr/>
        </p:nvSpPr>
        <p:spPr>
          <a:xfrm>
            <a:off x="4950175" y="1208200"/>
            <a:ext cx="4038900" cy="3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Gado yusdi? Igas, svnoyike?</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Iga. hatlv anedo? Amayuldis?</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Tla amayuldi yanedo. Digaduhvs, odalvke?</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Odalv anedo.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usdi?</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Soquil odalv anedo.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Na soquil gohusdi ulvqd.</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usdi ulvqdi na soquil?</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Na soquil nudale soquil ulvqd!</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Soquil dunilvqd igvsa!</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Unikvhisd!</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110" name="Google Shape;110;p20"/>
          <p:cNvPicPr preferRelativeResize="0"/>
          <p:nvPr/>
        </p:nvPicPr>
        <p:blipFill>
          <a:blip r:embed="rId3">
            <a:alphaModFix/>
          </a:blip>
          <a:stretch>
            <a:fillRect/>
          </a:stretch>
        </p:blipFill>
        <p:spPr>
          <a:xfrm>
            <a:off x="207825" y="1360625"/>
            <a:ext cx="4637920" cy="30919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0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10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10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animEffect filter="fade" transition="in">
                                      <p:cBhvr>
                                        <p:cTn dur="1000"/>
                                        <p:tgtEl>
                                          <p:spTgt spid="1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1000"/>
                                        <p:tgtEl>
                                          <p:spTgt spid="1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1000"/>
                                        <p:tgtEl>
                                          <p:spTgt spid="1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1000"/>
                                        <p:tgtEl>
                                          <p:spTgt spid="1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Effect filter="fade" transition="in">
                                      <p:cBhvr>
                                        <p:cTn dur="1000"/>
                                        <p:tgtEl>
                                          <p:spTgt spid="1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Effect filter="fade" transition="in">
                                      <p:cBhvr>
                                        <p:cTn dur="1000"/>
                                        <p:tgtEl>
                                          <p:spTgt spid="1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animEffect filter="fade" transition="in">
                                      <p:cBhvr>
                                        <p:cTn dur="1000"/>
                                        <p:tgtEl>
                                          <p:spTgt spid="1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animEffect filter="fade" transition="in">
                                      <p:cBhvr>
                                        <p:cTn dur="1000"/>
                                        <p:tgtEl>
                                          <p:spTgt spid="10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7" st="7"/>
                                            </p:txEl>
                                          </p:spTgt>
                                        </p:tgtEl>
                                        <p:attrNameLst>
                                          <p:attrName>style.visibility</p:attrName>
                                        </p:attrNameLst>
                                      </p:cBhvr>
                                      <p:to>
                                        <p:strVal val="visible"/>
                                      </p:to>
                                    </p:set>
                                    <p:animEffect filter="fade" transition="in">
                                      <p:cBhvr>
                                        <p:cTn dur="1000"/>
                                        <p:tgtEl>
                                          <p:spTgt spid="10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8" st="8"/>
                                            </p:txEl>
                                          </p:spTgt>
                                        </p:tgtEl>
                                        <p:attrNameLst>
                                          <p:attrName>style.visibility</p:attrName>
                                        </p:attrNameLst>
                                      </p:cBhvr>
                                      <p:to>
                                        <p:strVal val="visible"/>
                                      </p:to>
                                    </p:set>
                                    <p:animEffect filter="fade" transition="in">
                                      <p:cBhvr>
                                        <p:cTn dur="1000"/>
                                        <p:tgtEl>
                                          <p:spTgt spid="10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9" st="9"/>
                                            </p:txEl>
                                          </p:spTgt>
                                        </p:tgtEl>
                                        <p:attrNameLst>
                                          <p:attrName>style.visibility</p:attrName>
                                        </p:attrNameLst>
                                      </p:cBhvr>
                                      <p:to>
                                        <p:strVal val="visible"/>
                                      </p:to>
                                    </p:set>
                                    <p:animEffect filter="fade" transition="in">
                                      <p:cBhvr>
                                        <p:cTn dur="1000"/>
                                        <p:tgtEl>
                                          <p:spTgt spid="10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0" st="10"/>
                                            </p:txEl>
                                          </p:spTgt>
                                        </p:tgtEl>
                                        <p:attrNameLst>
                                          <p:attrName>style.visibility</p:attrName>
                                        </p:attrNameLst>
                                      </p:cBhvr>
                                      <p:to>
                                        <p:strVal val="visible"/>
                                      </p:to>
                                    </p:set>
                                    <p:animEffect filter="fade" transition="in">
                                      <p:cBhvr>
                                        <p:cTn dur="1000"/>
                                        <p:tgtEl>
                                          <p:spTgt spid="10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1" st="11"/>
                                            </p:txEl>
                                          </p:spTgt>
                                        </p:tgtEl>
                                        <p:attrNameLst>
                                          <p:attrName>style.visibility</p:attrName>
                                        </p:attrNameLst>
                                      </p:cBhvr>
                                      <p:to>
                                        <p:strVal val="visible"/>
                                      </p:to>
                                    </p:set>
                                    <p:animEffect filter="fade" transition="in">
                                      <p:cBhvr>
                                        <p:cTn dur="1000"/>
                                        <p:tgtEl>
                                          <p:spTgt spid="10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2" st="12"/>
                                            </p:txEl>
                                          </p:spTgt>
                                        </p:tgtEl>
                                        <p:attrNameLst>
                                          <p:attrName>style.visibility</p:attrName>
                                        </p:attrNameLst>
                                      </p:cBhvr>
                                      <p:to>
                                        <p:strVal val="visible"/>
                                      </p:to>
                                    </p:set>
                                    <p:animEffect filter="fade" transition="in">
                                      <p:cBhvr>
                                        <p:cTn dur="1000"/>
                                        <p:tgtEl>
                                          <p:spTgt spid="109">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ᏔᎵᏍᎪᎯᏁ</a:t>
            </a:r>
            <a:r>
              <a:rPr lang="en"/>
              <a:t> ᏣᎳᎩ ᎠᏕᎶᏆᏍᏗ</a:t>
            </a:r>
            <a:endParaRPr/>
          </a:p>
        </p:txBody>
      </p:sp>
      <p:sp>
        <p:nvSpPr>
          <p:cNvPr id="116" name="Google Shape;116;p21"/>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pic>
        <p:nvPicPr>
          <p:cNvPr id="117" name="Google Shape;117;p21"/>
          <p:cNvPicPr preferRelativeResize="0"/>
          <p:nvPr/>
        </p:nvPicPr>
        <p:blipFill>
          <a:blip r:embed="rId3">
            <a:alphaModFix/>
          </a:blip>
          <a:stretch>
            <a:fillRect/>
          </a:stretch>
        </p:blipFill>
        <p:spPr>
          <a:xfrm>
            <a:off x="207825" y="1360625"/>
            <a:ext cx="4637920" cy="3091947"/>
          </a:xfrm>
          <a:prstGeom prst="rect">
            <a:avLst/>
          </a:prstGeom>
          <a:noFill/>
          <a:ln>
            <a:noFill/>
          </a:ln>
        </p:spPr>
      </p:pic>
      <p:sp>
        <p:nvSpPr>
          <p:cNvPr id="118" name="Google Shape;118;p21"/>
          <p:cNvSpPr txBox="1"/>
          <p:nvPr/>
        </p:nvSpPr>
        <p:spPr>
          <a:xfrm>
            <a:off x="4957025" y="1360625"/>
            <a:ext cx="4038900" cy="3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ᎦᏙ ᏳᏍᏗ? ᎢᎦᏍ, ᏒᏃᏱᎨ?</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ᎢᎦ. ᎭᏢ ᎠᏁᏙ? ᎠᎹᏳᎵᏗᏍ?</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Ꮭ ᎠᎹᏳᎵᏗ ᏯᏁᏙ. ᏗᎦᏚᎲᏍ, ᎣᏓᎸᎨ?</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ᎣᏓᎸᎢ ᎠᏁᏙ.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ᎤᏍᏗ?</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ᏐᏈᎵ ᎣᏓᎸᎢ ᎠᏁᏙ.</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Ꮎ ᏐᏈᎵ ᎪᎱᏍᏗ ᎤᎸᏈᏗ.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ᎤᏍᏗ ᎤᎸᏈᏗ Ꮎ ᏐᏈᎵ?</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Ꮎ ᏐᏈᎵ ᏄᏓᎴ ᏐᏈᎵ ᎤᎸᏈᏗ!</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ᏐᏈᎵ ᏚᏂᎸᏈᏗ ᎢᎬᏌ!</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ᎤᏂᎬᎯᏍᏗ!</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