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4547067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e4547067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e4547067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e4547067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3db568d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e3db568d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4547067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4547067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fd5e2a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fd5e2a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e4547067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e454706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e454706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e454706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e3e687d5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e3e687d5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e4547067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e4547067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e4547067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e4547067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e4547067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e4547067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ᎠᎬᏱ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683500" y="690400"/>
            <a:ext cx="7449600" cy="4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Other describing words- external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Ulesod- skinny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Uweti- old, worn out (not alive)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Sdayi- hard, loud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Wange- soft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Gosdayi- sharp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Gosdiyutli- blunt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Junjosd- sour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Uganasd- sweet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Uhvysdi- bitter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4814450" y="1264225"/>
            <a:ext cx="3489600" cy="3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Ganvhida- long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Squala- short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Gaged- heavy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683500" y="690400"/>
            <a:ext cx="7449600" cy="4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Other describing words- internal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Udahntiyu- friendly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Mean- unegujid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Mad- uhnalv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Happy- aliheliga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Sad- uyo udahnt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Usgasdanelv- excited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Udehosati- shy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Uchvlyasda- brave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128950" y="732500"/>
            <a:ext cx="4835100" cy="4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ᎤᏩᏂᎦᎳ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he/she is weak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ᎤᏟᏂᎩᏗ-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rgbClr val="FFFF00"/>
                </a:solidFill>
              </a:rPr>
              <a:t>he/she is strong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ᎢᏂᎦᏗ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he/she is tall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ᎡᎳᏗᎦᏗ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he/she is short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ᎢᎳᏏᏗ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foot (measurement)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ᎢᏏᏔᏗᏍᏗ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inches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ᎤᏲᎤᏛᎿᏕᎦ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poor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ᎤᏪᎾᏂ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rich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ᏗᎦᏃᏣᏟ</a:t>
            </a:r>
            <a:r>
              <a:rPr lang="en" sz="2400">
                <a:solidFill>
                  <a:schemeClr val="dk1"/>
                </a:solidFill>
              </a:rPr>
              <a:t>-</a:t>
            </a:r>
            <a:r>
              <a:rPr lang="en" sz="2400">
                <a:solidFill>
                  <a:srgbClr val="FFFF00"/>
                </a:solidFill>
              </a:rPr>
              <a:t> famous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ᎠᏛᏁᎵᏍᎩ</a:t>
            </a:r>
            <a:r>
              <a:rPr lang="en" sz="2400">
                <a:solidFill>
                  <a:srgbClr val="FFFFFF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actor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4130375" y="732500"/>
            <a:ext cx="5013600" cy="4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ᏗᏁᎯᎯ</a:t>
            </a:r>
            <a:r>
              <a:rPr lang="en" sz="2400">
                <a:solidFill>
                  <a:schemeClr val="dk1"/>
                </a:solidFill>
              </a:rPr>
              <a:t>-</a:t>
            </a:r>
            <a:r>
              <a:rPr lang="en" sz="2400">
                <a:solidFill>
                  <a:srgbClr val="FFFF00"/>
                </a:solidFill>
              </a:rPr>
              <a:t>wrestler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ᎤᏓᎾᏘᏳ</a:t>
            </a:r>
            <a:r>
              <a:rPr lang="en" sz="2400">
                <a:solidFill>
                  <a:srgbClr val="FFFFFF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nice, friendly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ᎤᏕᏁ</a:t>
            </a:r>
            <a:r>
              <a:rPr lang="en" sz="2400">
                <a:solidFill>
                  <a:srgbClr val="FFFFFF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he/she was born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ᎢᏯᎦᏴᎵ</a:t>
            </a:r>
            <a:r>
              <a:rPr lang="en" sz="2400">
                <a:solidFill>
                  <a:srgbClr val="FFFFFF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1,000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ᏍᎪᎯᏍᏊ</a:t>
            </a:r>
            <a:r>
              <a:rPr lang="en" sz="2400">
                <a:solidFill>
                  <a:srgbClr val="FFFFFF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100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ᎦᎵᏆᏍᎪ- </a:t>
            </a:r>
            <a:r>
              <a:rPr lang="en" sz="2400">
                <a:solidFill>
                  <a:srgbClr val="FFFF00"/>
                </a:solidFill>
              </a:rPr>
              <a:t>70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ᏅᎩᏍᎪ- </a:t>
            </a:r>
            <a:r>
              <a:rPr lang="en" sz="2400">
                <a:solidFill>
                  <a:srgbClr val="FFFF00"/>
                </a:solidFill>
              </a:rPr>
              <a:t>40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ᏚᏓᏘᎾᎥ- </a:t>
            </a:r>
            <a:r>
              <a:rPr lang="en" sz="2400">
                <a:solidFill>
                  <a:srgbClr val="FFFF00"/>
                </a:solidFill>
              </a:rPr>
              <a:t>he/she has children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ᏧᏪᏥ ᎠᏂᎨᏯ- </a:t>
            </a:r>
            <a:r>
              <a:rPr lang="en" sz="2400">
                <a:solidFill>
                  <a:srgbClr val="FFFF00"/>
                </a:solidFill>
              </a:rPr>
              <a:t>daughters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128950" y="732500"/>
            <a:ext cx="4835100" cy="4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ᏍᏈᏍᏗ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a lot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ᏓᎾᏛᏁᎵᏍᎬ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movies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ᏚᏛᏁᎸᏁ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he/she acted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ᏚᏌᎳᏙᏗ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he/she lifted them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ᎤᏑᏗ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to fish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ᎠᏍᎦᎢᎲ-</a:t>
            </a:r>
            <a:r>
              <a:rPr lang="en" sz="2400">
                <a:solidFill>
                  <a:srgbClr val="FFFF00"/>
                </a:solidFill>
              </a:rPr>
              <a:t> he’s afraid of it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24275" y="787050"/>
            <a:ext cx="89001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Description: Describing external and internal characteristics in the present tense.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83500" y="690400"/>
            <a:ext cx="7449600" cy="4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Dwayne Johnson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Gado yusd yvwi?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Asgayas, agehyake?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Asgaya.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Uwangalas, utlinigidke?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Utlinigidiyu!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Inigadis, eladigadike?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Inigad! 6 ilasidi, 5 isitadisdi inigad!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Uyoudvhnadegas, uwenanike?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Uwenani.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Diganojatlis, diganojatli nigesvnake?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683500" y="690400"/>
            <a:ext cx="7449600" cy="4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Dwayne Johnson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Diganojatlis, diganojatli nigesvnake?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Diganojatli.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Soi nudale dudo “The Rock”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Advnelisgi.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Dihnehihi.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Udahntiyu/ unaliiyv 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476250" y="787050"/>
            <a:ext cx="8001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Dwayne Johnson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372825" y="1208200"/>
            <a:ext cx="86163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Douglas Johnson Hayward, California udehne sawu iyagayvl sonel sgohitsquu galquasgo tal. Nvgsgo galquogi udetiyvd. Udod, Rocky Johnson dudo.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Uji, Ata Johnson dudo. Joi yani dudatina. Simone, Jasmine ale Tiana dundo na juwej anigehya jiduweka Dwayne.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soi nudale dudo “The Rock”. The Rock dihnehihi gese.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Nowu, Dwayne Johnson advnelisgi. Squisd dandvnelisgv dudvnelvne.  Florida ganel. Digaged dusaldodi ulvqd. Dwayne doyu utlinigid ale inigad. Sudal ilasidi, hisg isitahisdi inigad!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Pizza and Donuts widulvqd. Gvhnage ulsuwid wulvqd. Usuhdi ulvqd. Kananesgi asgaihv Dwayne!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476250" y="787050"/>
            <a:ext cx="8001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Dwayne Johnson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372825" y="1208200"/>
            <a:ext cx="86163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Douglas Johnson Hayward, California udehne sawu iyagayvl sonel sgohitsquu galquasgo tal.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Nvgsgo galquogi udetiyvd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Udod, Rocky Johnson dudo.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Uji, Ata Johnson dudo.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Joi yani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dudatina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Simone, Jasmine ale Tiana dundo na juwej anigehya jiduweka Dwayne.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soi nudale dudo “The Rock”.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Rock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dihnehihi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gese.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Nowu, Dwayne Johnson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advnelisgi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Squisd dandvnelisgv dudvnelvne.  Florida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ganel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Digaged dusaldodi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ulvqd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doyu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utlinigid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ale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inigad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Sudal ilasidi, hisg isitahisdi inigad!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5095175" y="372825"/>
            <a:ext cx="3355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Identify five words that describe.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476250" y="787050"/>
            <a:ext cx="8001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Dwayne Johnson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72825" y="1208200"/>
            <a:ext cx="86163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Douglas Johnson Hayward, California udehne sawu iyagayvl sonel sgohitsquu galquasgo tal. Nvgsgo galquogi udetiyvd. Udod, Rocky Johnson dudo.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Uji, Ata Johnson dudo. Joi yani dudatina. Simone, Jasmine ale Tiana dundo na juwej anigehya jiduweka Dwayne.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soi nudale dudo “The Rock”. The Rock dihnehihi gese.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Nowu, Dwayne Johnson advnelisgi. Squisd dandvnelisgv dudvnelvne.  Florida ganel. </a:t>
            </a: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Digaged dusaldodi ulvqd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Dwayne doyu utlinigid ale inigad. Sudal ilasidi, hisg isitahisdi inigad! </a:t>
            </a: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Pizza and Donuts widulvqd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Gvhnage ulsuwid wulvqd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Usuhdi ulvqd. Kananesgi asgaihv Dwayne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5039600" y="251125"/>
            <a:ext cx="3732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Identify 4 preferences. </a:t>
            </a:r>
            <a:endParaRPr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480975" y="593750"/>
            <a:ext cx="80019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Dwayne Johnson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72825" y="1035600"/>
            <a:ext cx="43011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Douglas Johnson Hayward, California udehne sawu iyagayvl sonel sgohitsquu galquasgo tal. Nvgsgo galquogi udetiyvd.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Udod, Rocky Johnson dudo.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Uji, Ata Johnson dudo.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Joi yani dudatina. Simone, Jasmine ale Tiana dundo na juwej anigehya jiduweka Dwayne.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soi nudale dudo “The Rock”.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Rock dihnehihi gese.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Nowu, Dwayne Johnson advnelisgi. Squisd dandvnelisgv dudvnelvne.  Florida ganel.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Digaged dusaldodi ulvqd.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Dwayne doyu utlinigid ale inigad. Sudal ilasidi, hisg isitahisdi inigad!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Pizza and Donuts widulvqd. Gvhnage ulsuwid wulvqd. Usuhdi ulvqd. Kananesgi asgaihv Dwayne!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756875" y="994175"/>
            <a:ext cx="3651900" cy="3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ᎤᏕᏁ Dwayne?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Hayward, California ᎤᏕᏁ.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ᎯᎳ ᎤᏕᏘᏴᏓ?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ᏅᎩᏍᎪ ᎦᎵᏉᎩ ᎤᏕᏘᏴᏓ.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ᏚᏙ ᎤᏙᏓ?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Rocky Johnson ᏚᏙᎠ ᎤᏙᏓ.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ᎤᏥᎾ? ᎦᏙ ᎤᏍᏗ ᏚᏙᎠ?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 Johnson ᏚᏙᎠ ᎤᏥ.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ᎯᎳ ᏯᏂ ᏗᏂᏲᏟ ᏚᏪᎧ Dwayne?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ᏦᎢ ᏯᏂ ᏚᏓᏘᎾᎥ.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ᏐᎢ ᏄᏓᎴ ᏚᏙᎠ?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Rock ᏐᎢ ᏄᏓᎴ ᏚᏙᎠ.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ᎦᏁᎳ?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Florida ᎦᏁᎳ.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