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fd5e2a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fd5e2a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e454706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e454706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f48ae98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f48ae98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f48ae98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f48ae98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e3db568d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e3db568d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ᏔᎵ</a:t>
            </a:r>
            <a:r>
              <a:rPr lang="en" sz="3600"/>
              <a:t>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</a:t>
            </a:r>
            <a:r>
              <a:rPr lang="en"/>
              <a:t>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24275" y="787050"/>
            <a:ext cx="89001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Description: Narration in the past. 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83500" y="690400"/>
            <a:ext cx="7449600" cy="4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gitli uyosisge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retold by Peggy Girty-Flute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Juwenvse wakte gitli. Hawiya uhnvsgatle. Asvtlv degandisge. Amayi widukanane, soi gitli wagotihe, elisge, Hawiya uhnvsgatlv. Siquu soi hawiya udulisge, Widusiwise, Hawiya  uwohosele, hawin amo wudelitse. Juwenvsvdidla wulose, uyosisge.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 ᏣᎳᎩ ᎠᏕᎶᏆᏍᏗ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303775" y="683500"/>
            <a:ext cx="8284800" cy="4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gitli uyosisge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retold by Peggy Girty-Flute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Gitli ulesod ehe</a:t>
            </a:r>
            <a:r>
              <a:rPr lang="en" sz="2400">
                <a:solidFill>
                  <a:srgbClr val="FFFFFF"/>
                </a:solidFill>
              </a:rPr>
              <a:t>. </a:t>
            </a:r>
            <a:r>
              <a:rPr lang="en" sz="2400">
                <a:solidFill>
                  <a:srgbClr val="FFFF00"/>
                </a:solidFill>
              </a:rPr>
              <a:t>Utana hawiya uwatvhe na gitli.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00"/>
                </a:solidFill>
              </a:rPr>
              <a:t>Hawiya wuwutese. Nole, nutlisd</a:t>
            </a:r>
            <a:r>
              <a:rPr lang="en" sz="2400">
                <a:solidFill>
                  <a:srgbClr val="FFFFFF"/>
                </a:solidFill>
              </a:rPr>
              <a:t> j</a:t>
            </a:r>
            <a:r>
              <a:rPr lang="en" sz="2400">
                <a:solidFill>
                  <a:srgbClr val="FFFFFF"/>
                </a:solidFill>
              </a:rPr>
              <a:t>uwenvse wakte gitli. </a:t>
            </a:r>
            <a:r>
              <a:rPr lang="en" sz="2400">
                <a:solidFill>
                  <a:srgbClr val="FFFF00"/>
                </a:solidFill>
              </a:rPr>
              <a:t>Agosd</a:t>
            </a:r>
            <a:r>
              <a:rPr lang="en" sz="2400">
                <a:solidFill>
                  <a:srgbClr val="FFFFFF"/>
                </a:solidFill>
              </a:rPr>
              <a:t> hawiya uhnvsgatle. </a:t>
            </a:r>
            <a:r>
              <a:rPr lang="en" sz="2400">
                <a:solidFill>
                  <a:srgbClr val="FFFF00"/>
                </a:solidFill>
              </a:rPr>
              <a:t>Adaha</a:t>
            </a:r>
            <a:r>
              <a:rPr lang="en" sz="2400">
                <a:solidFill>
                  <a:srgbClr val="FFFFFF"/>
                </a:solidFill>
              </a:rPr>
              <a:t> asvtlv degandisge. </a:t>
            </a:r>
            <a:r>
              <a:rPr lang="en" sz="2400">
                <a:solidFill>
                  <a:srgbClr val="FFFF00"/>
                </a:solidFill>
              </a:rPr>
              <a:t>Toi</a:t>
            </a:r>
            <a:r>
              <a:rPr lang="en" sz="2400">
                <a:solidFill>
                  <a:srgbClr val="FFFFFF"/>
                </a:solidFill>
              </a:rPr>
              <a:t> amayi widukanane, soi gitli wagotihe, elisge, Hawiya uhnvsgatlv. Siquu soi hawiya udulisge </a:t>
            </a:r>
            <a:r>
              <a:rPr lang="en" sz="2400">
                <a:solidFill>
                  <a:srgbClr val="FFFF00"/>
                </a:solidFill>
              </a:rPr>
              <a:t>uksalesdi gitli</a:t>
            </a:r>
            <a:r>
              <a:rPr lang="en" sz="2400">
                <a:solidFill>
                  <a:srgbClr val="FFFFFF"/>
                </a:solidFill>
              </a:rPr>
              <a:t>. Widusiwise, Hawiya  uwohosele, </a:t>
            </a:r>
            <a:r>
              <a:rPr lang="en" sz="2400">
                <a:solidFill>
                  <a:srgbClr val="FFFF00"/>
                </a:solidFill>
              </a:rPr>
              <a:t>utlisd</a:t>
            </a:r>
            <a:r>
              <a:rPr lang="en" sz="2400">
                <a:solidFill>
                  <a:srgbClr val="FFFFFF"/>
                </a:solidFill>
              </a:rPr>
              <a:t> hawin amo wudelitse. </a:t>
            </a:r>
            <a:r>
              <a:rPr lang="en" sz="2400">
                <a:solidFill>
                  <a:srgbClr val="FFFF00"/>
                </a:solidFill>
              </a:rPr>
              <a:t>Usganoli</a:t>
            </a:r>
            <a:r>
              <a:rPr lang="en" sz="2400">
                <a:solidFill>
                  <a:srgbClr val="FFFFFF"/>
                </a:solidFill>
              </a:rPr>
              <a:t> juwenvsvdidla wulose </a:t>
            </a:r>
            <a:r>
              <a:rPr lang="en" sz="2400">
                <a:solidFill>
                  <a:srgbClr val="FFFF00"/>
                </a:solidFill>
              </a:rPr>
              <a:t>gitli</a:t>
            </a:r>
            <a:r>
              <a:rPr lang="en" sz="2400">
                <a:solidFill>
                  <a:srgbClr val="FFFFFF"/>
                </a:solidFill>
              </a:rPr>
              <a:t>, uyosisge.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03775" y="4529050"/>
            <a:ext cx="69108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take the story and add some description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 ᏣᎳᎩ ᎠᏕᎶᏆᏍᏗ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17375" y="593750"/>
            <a:ext cx="8830200" cy="44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gitli uyosisge-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retold by Peggy Girty-Flute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Ilvhiyu jigesv,</a:t>
            </a:r>
            <a:r>
              <a:rPr lang="en" sz="2400">
                <a:solidFill>
                  <a:srgbClr val="FFFFFF"/>
                </a:solidFill>
              </a:rPr>
              <a:t> g</a:t>
            </a:r>
            <a:r>
              <a:rPr lang="en" sz="2400">
                <a:solidFill>
                  <a:srgbClr val="FFFFFF"/>
                </a:solidFill>
              </a:rPr>
              <a:t>itli ulesod ehe. </a:t>
            </a:r>
            <a:r>
              <a:rPr lang="en" sz="2400">
                <a:solidFill>
                  <a:srgbClr val="FFFF00"/>
                </a:solidFill>
              </a:rPr>
              <a:t>Sawu iga</a:t>
            </a:r>
            <a:r>
              <a:rPr lang="en" sz="2400">
                <a:solidFill>
                  <a:srgbClr val="FFFFFF"/>
                </a:solidFill>
              </a:rPr>
              <a:t>, utana </a:t>
            </a:r>
            <a:r>
              <a:rPr lang="en" sz="2400">
                <a:solidFill>
                  <a:srgbClr val="FFFF00"/>
                </a:solidFill>
              </a:rPr>
              <a:t>waga</a:t>
            </a:r>
            <a:r>
              <a:rPr lang="en" sz="2400">
                <a:solidFill>
                  <a:srgbClr val="FFFFFF"/>
                </a:solidFill>
              </a:rPr>
              <a:t> hawiya uwatvhe na gitli. </a:t>
            </a:r>
            <a:r>
              <a:rPr lang="en" sz="2400">
                <a:solidFill>
                  <a:srgbClr val="FFFF00"/>
                </a:solidFill>
              </a:rPr>
              <a:t>Ulihelije na gitli.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00"/>
                </a:solidFill>
              </a:rPr>
              <a:t>“Doyu agiyosi,” elisge gitli. “Waga hawiya wagilvqd.” </a:t>
            </a:r>
            <a:r>
              <a:rPr lang="en" sz="2400">
                <a:solidFill>
                  <a:srgbClr val="FFFFFF"/>
                </a:solidFill>
              </a:rPr>
              <a:t>Hawiya wuwutese. Nole, nutlisd juwenvse wakte gitli. Agosd hawiya uhnvsgatle. Adaha asvtlv degandisge. Toi amayi widukanane, soi gitli wagotihe, elisge, Hawiya uhnvsgatlv. </a:t>
            </a:r>
            <a:r>
              <a:rPr lang="en" sz="2400">
                <a:solidFill>
                  <a:srgbClr val="FFFF00"/>
                </a:solidFill>
              </a:rPr>
              <a:t>“</a:t>
            </a:r>
            <a:r>
              <a:rPr lang="en" sz="2400">
                <a:solidFill>
                  <a:srgbClr val="FFFFFF"/>
                </a:solidFill>
              </a:rPr>
              <a:t>Siquu soi hawiya </a:t>
            </a:r>
            <a:r>
              <a:rPr lang="en" sz="2400">
                <a:solidFill>
                  <a:srgbClr val="FFFF00"/>
                </a:solidFill>
              </a:rPr>
              <a:t>awa</a:t>
            </a:r>
            <a:r>
              <a:rPr lang="en" sz="2400">
                <a:solidFill>
                  <a:srgbClr val="FFFFFF"/>
                </a:solidFill>
              </a:rPr>
              <a:t>duli,</a:t>
            </a:r>
            <a:r>
              <a:rPr lang="en" sz="2400">
                <a:solidFill>
                  <a:srgbClr val="FFFF00"/>
                </a:solidFill>
              </a:rPr>
              <a:t>” elisge</a:t>
            </a:r>
            <a:r>
              <a:rPr lang="en" sz="2400">
                <a:solidFill>
                  <a:srgbClr val="FFFFFF"/>
                </a:solidFill>
              </a:rPr>
              <a:t> uksalesdi gitli. Widusiwise, Hawiya  uwohosele, utlisd hawin amo wudelitse. Usganoli juwenvsvdidla wulose gitli, uyosisgo.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03775" y="4529050"/>
            <a:ext cx="69108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take the story and add some more description and some narration.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128950" y="732500"/>
            <a:ext cx="52425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ᎡᎮ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there was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ᎤᏩᏛᎮ-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FFFF00"/>
                </a:solidFill>
              </a:rPr>
              <a:t>he/she found it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ᏄᏟᏍᏗ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quickly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ᎠᎪᏍᏓ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raw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ᏙᎢ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calm, peaceful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ᎤᎦᏌᎴᏍᏗ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greedy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ᏩᎦ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cow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ᎤᎵᎮᎵᏤ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>
                <a:solidFill>
                  <a:srgbClr val="FFFF00"/>
                </a:solidFill>
              </a:rPr>
              <a:t>he/she was thankful, happy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ᎠᎩᏲᏏ</a:t>
            </a:r>
            <a:r>
              <a:rPr lang="en" sz="2400">
                <a:solidFill>
                  <a:schemeClr val="dk1"/>
                </a:solidFill>
              </a:rPr>
              <a:t>-</a:t>
            </a:r>
            <a:r>
              <a:rPr lang="en" sz="2400">
                <a:solidFill>
                  <a:srgbClr val="FFFF00"/>
                </a:solidFill>
              </a:rPr>
              <a:t> I am hungry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