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dfd5e2a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dfd5e2a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48ae98b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48ae98b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f5041863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5041863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f5041863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f5041863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f5041863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f5041863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a:t>
            </a:r>
            <a:r>
              <a:rPr lang="en" sz="3600"/>
              <a:t>ᏦᎢᏁ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ᏦᎢᏁ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ᏦᎢᏁ</a:t>
            </a:r>
            <a:r>
              <a:rPr lang="en"/>
              <a:t> ᏣᎳᎩ ᎠᏕᎶᏆᏍᏗ</a:t>
            </a:r>
            <a:endParaRPr/>
          </a:p>
        </p:txBody>
      </p:sp>
      <p:sp>
        <p:nvSpPr>
          <p:cNvPr id="70" name="Google Shape;70;p15"/>
          <p:cNvSpPr txBox="1"/>
          <p:nvPr/>
        </p:nvSpPr>
        <p:spPr>
          <a:xfrm>
            <a:off x="124275" y="787050"/>
            <a:ext cx="89001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Description: Narration personal stories in the past.   </a:t>
            </a:r>
            <a:endParaRPr b="1"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ᏦᎢᏁ</a:t>
            </a:r>
            <a:r>
              <a:rPr lang="en"/>
              <a:t> ᏣᎳᎩ ᎠᏕᎶᏆᏍᏗ</a:t>
            </a:r>
            <a:endParaRPr/>
          </a:p>
        </p:txBody>
      </p:sp>
      <p:sp>
        <p:nvSpPr>
          <p:cNvPr id="76" name="Google Shape;76;p16"/>
          <p:cNvSpPr txBox="1"/>
          <p:nvPr/>
        </p:nvSpPr>
        <p:spPr>
          <a:xfrm>
            <a:off x="117375" y="593750"/>
            <a:ext cx="8830200" cy="44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Na gitli uyosisge- </a:t>
            </a:r>
            <a:r>
              <a:rPr lang="en" sz="1800">
                <a:solidFill>
                  <a:srgbClr val="FFFFFF"/>
                </a:solidFill>
                <a:latin typeface="Roboto"/>
                <a:ea typeface="Roboto"/>
                <a:cs typeface="Roboto"/>
                <a:sym typeface="Roboto"/>
              </a:rPr>
              <a:t>As retold by Peggy Girty-Flute</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rPr>
              <a:t>Ilvhiyu jigesv, g</a:t>
            </a:r>
            <a:r>
              <a:rPr lang="en" sz="2400">
                <a:solidFill>
                  <a:srgbClr val="FFFFFF"/>
                </a:solidFill>
              </a:rPr>
              <a:t>itli ulesod ehe. Sawu iga, utana waga hawiya uwatvhe na gitli. Ulihelije na gitli. “Doyu agiyosi,” elisge gitli. “Waga hawiya wagilvqd.” Hawiya wuwutese. Nole, nutlisd juwenvse wakte gitli. Agosd hawiya uhnvsgatle. Adaha asvtlv degandisge. Toi amayi widukanane, soi gitli wagotihe, elisge, Hawiya uhnvsgatlv. “Siquu soi hawiya awaduli,” elisge uksalesdi gitli. Widusiwise, Hawiya  uwohosele, utlisd hawin amo wudelitse. Usganoli juwenvsvdidla wulose gitli, uyosisgo.</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chemeClr val="dk1"/>
              </a:solidFill>
            </a:endParaRPr>
          </a:p>
        </p:txBody>
      </p:sp>
      <p:sp>
        <p:nvSpPr>
          <p:cNvPr id="77" name="Google Shape;77;p16"/>
          <p:cNvSpPr txBox="1"/>
          <p:nvPr/>
        </p:nvSpPr>
        <p:spPr>
          <a:xfrm>
            <a:off x="303775" y="4529050"/>
            <a:ext cx="6910800" cy="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Let’s take the story and tell it as if we are the dog! </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ᏦᎢᏁ ᏣᎳᎩ ᎠᏕᎶᏆᏍᏗ</a:t>
            </a:r>
            <a:endParaRPr/>
          </a:p>
        </p:txBody>
      </p:sp>
      <p:sp>
        <p:nvSpPr>
          <p:cNvPr id="83" name="Google Shape;83;p17"/>
          <p:cNvSpPr txBox="1"/>
          <p:nvPr/>
        </p:nvSpPr>
        <p:spPr>
          <a:xfrm>
            <a:off x="117375" y="593750"/>
            <a:ext cx="8830200" cy="44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Na gitli uyosisge- </a:t>
            </a:r>
            <a:r>
              <a:rPr lang="en" sz="1800">
                <a:solidFill>
                  <a:srgbClr val="FFFFFF"/>
                </a:solidFill>
                <a:latin typeface="Roboto"/>
                <a:ea typeface="Roboto"/>
                <a:cs typeface="Roboto"/>
                <a:sym typeface="Roboto"/>
              </a:rPr>
              <a:t>As retold by Peggy Girty-Flute</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rPr>
              <a:t>Ilvhiyu jigesv, </a:t>
            </a:r>
            <a:r>
              <a:rPr lang="en" sz="2400">
                <a:solidFill>
                  <a:srgbClr val="FFFF00"/>
                </a:solidFill>
              </a:rPr>
              <a:t>awalesod jigesv</a:t>
            </a:r>
            <a:r>
              <a:rPr lang="en" sz="2400">
                <a:solidFill>
                  <a:srgbClr val="FFFFFF"/>
                </a:solidFill>
              </a:rPr>
              <a:t>. Sawu iga, utana waga hawiya </a:t>
            </a:r>
            <a:r>
              <a:rPr lang="en" sz="2400">
                <a:solidFill>
                  <a:srgbClr val="FFFF00"/>
                </a:solidFill>
              </a:rPr>
              <a:t>agiwatvhv</a:t>
            </a:r>
            <a:r>
              <a:rPr lang="en" sz="2400">
                <a:solidFill>
                  <a:srgbClr val="FFFFFF"/>
                </a:solidFill>
              </a:rPr>
              <a:t>. </a:t>
            </a:r>
            <a:r>
              <a:rPr lang="en" sz="2400">
                <a:solidFill>
                  <a:srgbClr val="FFFF00"/>
                </a:solidFill>
              </a:rPr>
              <a:t>Awalihelijv</a:t>
            </a:r>
            <a:r>
              <a:rPr lang="en" sz="2400">
                <a:solidFill>
                  <a:srgbClr val="FFFFFF"/>
                </a:solidFill>
              </a:rPr>
              <a:t>. “Doyu agiyosi,” </a:t>
            </a:r>
            <a:r>
              <a:rPr lang="en" sz="2400">
                <a:solidFill>
                  <a:srgbClr val="FFFF00"/>
                </a:solidFill>
              </a:rPr>
              <a:t>agwelisv</a:t>
            </a:r>
            <a:r>
              <a:rPr lang="en" sz="2400">
                <a:solidFill>
                  <a:srgbClr val="FFFFFF"/>
                </a:solidFill>
              </a:rPr>
              <a:t>. “Waga hawiya agilvqd.” Hawiya </a:t>
            </a:r>
            <a:r>
              <a:rPr lang="en" sz="2400">
                <a:solidFill>
                  <a:srgbClr val="FFFF00"/>
                </a:solidFill>
              </a:rPr>
              <a:t>agwutesv</a:t>
            </a:r>
            <a:r>
              <a:rPr lang="en" sz="2400">
                <a:solidFill>
                  <a:srgbClr val="FFFFFF"/>
                </a:solidFill>
              </a:rPr>
              <a:t>. Nole, utlisd </a:t>
            </a:r>
            <a:r>
              <a:rPr lang="en" sz="2400">
                <a:solidFill>
                  <a:srgbClr val="FFFF00"/>
                </a:solidFill>
              </a:rPr>
              <a:t>diwenvsv</a:t>
            </a:r>
            <a:r>
              <a:rPr lang="en" sz="2400">
                <a:solidFill>
                  <a:srgbClr val="FFFFFF"/>
                </a:solidFill>
              </a:rPr>
              <a:t> </a:t>
            </a:r>
            <a:r>
              <a:rPr lang="en" sz="2400">
                <a:solidFill>
                  <a:srgbClr val="FFFF00"/>
                </a:solidFill>
              </a:rPr>
              <a:t>widawuktanv</a:t>
            </a:r>
            <a:r>
              <a:rPr lang="en" sz="2400">
                <a:solidFill>
                  <a:srgbClr val="FFFFFF"/>
                </a:solidFill>
              </a:rPr>
              <a:t>. Agosd hawiya </a:t>
            </a:r>
            <a:r>
              <a:rPr lang="en" sz="2400">
                <a:solidFill>
                  <a:srgbClr val="FFFF00"/>
                </a:solidFill>
              </a:rPr>
              <a:t>awahnvsgatlv</a:t>
            </a:r>
            <a:r>
              <a:rPr lang="en" sz="2400">
                <a:solidFill>
                  <a:srgbClr val="FFFFFF"/>
                </a:solidFill>
              </a:rPr>
              <a:t>. Adaha asvtlv </a:t>
            </a:r>
            <a:r>
              <a:rPr lang="en" sz="2400">
                <a:solidFill>
                  <a:srgbClr val="FFFF00"/>
                </a:solidFill>
              </a:rPr>
              <a:t>jinandisv</a:t>
            </a:r>
            <a:r>
              <a:rPr lang="en" sz="2400">
                <a:solidFill>
                  <a:srgbClr val="FFFFFF"/>
                </a:solidFill>
              </a:rPr>
              <a:t>. Toi amayi </a:t>
            </a:r>
            <a:r>
              <a:rPr lang="en" sz="2400">
                <a:solidFill>
                  <a:srgbClr val="FFFF00"/>
                </a:solidFill>
              </a:rPr>
              <a:t>widawakananv</a:t>
            </a:r>
            <a:r>
              <a:rPr lang="en" sz="2400">
                <a:solidFill>
                  <a:srgbClr val="FFFFFF"/>
                </a:solidFill>
              </a:rPr>
              <a:t>, soi gitli </a:t>
            </a:r>
            <a:r>
              <a:rPr lang="en" sz="2400">
                <a:solidFill>
                  <a:srgbClr val="FFFF00"/>
                </a:solidFill>
              </a:rPr>
              <a:t>wijigov</a:t>
            </a:r>
            <a:r>
              <a:rPr lang="en" sz="2400">
                <a:solidFill>
                  <a:srgbClr val="FFFFFF"/>
                </a:solidFill>
              </a:rPr>
              <a:t> </a:t>
            </a:r>
            <a:r>
              <a:rPr lang="en" sz="2400">
                <a:solidFill>
                  <a:srgbClr val="FFFF00"/>
                </a:solidFill>
              </a:rPr>
              <a:t>agwelisv</a:t>
            </a:r>
            <a:r>
              <a:rPr lang="en" sz="2400">
                <a:solidFill>
                  <a:srgbClr val="FFFFFF"/>
                </a:solidFill>
              </a:rPr>
              <a:t>, </a:t>
            </a:r>
            <a:r>
              <a:rPr lang="en" sz="2400">
                <a:solidFill>
                  <a:srgbClr val="FFFF00"/>
                </a:solidFill>
              </a:rPr>
              <a:t>nudale</a:t>
            </a:r>
            <a:r>
              <a:rPr lang="en" sz="2400">
                <a:solidFill>
                  <a:srgbClr val="FFFFFF"/>
                </a:solidFill>
              </a:rPr>
              <a:t> hawiya uhnvsgatlv gitli. “Siquu soi hawiya awaduli,” </a:t>
            </a:r>
            <a:r>
              <a:rPr lang="en" sz="2400">
                <a:solidFill>
                  <a:srgbClr val="FFFF00"/>
                </a:solidFill>
              </a:rPr>
              <a:t>agwelisv</a:t>
            </a:r>
            <a:r>
              <a:rPr lang="en" sz="2400">
                <a:solidFill>
                  <a:srgbClr val="FFFFFF"/>
                </a:solidFill>
              </a:rPr>
              <a:t>. </a:t>
            </a:r>
            <a:r>
              <a:rPr lang="en" sz="2400">
                <a:solidFill>
                  <a:srgbClr val="FFFF00"/>
                </a:solidFill>
              </a:rPr>
              <a:t>Widawsuwisv</a:t>
            </a:r>
            <a:r>
              <a:rPr lang="en" sz="2400">
                <a:solidFill>
                  <a:srgbClr val="FFFFFF"/>
                </a:solidFill>
              </a:rPr>
              <a:t>, Hawiya  </a:t>
            </a:r>
            <a:r>
              <a:rPr lang="en" sz="2400">
                <a:solidFill>
                  <a:srgbClr val="FFFF00"/>
                </a:solidFill>
              </a:rPr>
              <a:t>agwohoselv</a:t>
            </a:r>
            <a:r>
              <a:rPr lang="en" sz="2400">
                <a:solidFill>
                  <a:srgbClr val="FFFFFF"/>
                </a:solidFill>
              </a:rPr>
              <a:t>, utlisd hawin amo wudelitse. Usganoli </a:t>
            </a:r>
            <a:r>
              <a:rPr lang="en" sz="2400">
                <a:solidFill>
                  <a:srgbClr val="FFFF00"/>
                </a:solidFill>
              </a:rPr>
              <a:t>digwewenvsvdidla wagilosv, agiyosisgo</a:t>
            </a:r>
            <a:r>
              <a:rPr lang="en" sz="2400">
                <a:solidFill>
                  <a:srgbClr val="FFFFFF"/>
                </a:solidFill>
              </a:rPr>
              <a:t>.</a:t>
            </a:r>
            <a:endParaRPr sz="2400">
              <a:solidFill>
                <a:srgbClr val="FFFFFF"/>
              </a:solidFill>
              <a:latin typeface="Roboto"/>
              <a:ea typeface="Roboto"/>
              <a:cs typeface="Roboto"/>
              <a:sym typeface="Roboto"/>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chemeClr val="dk1"/>
              </a:solidFill>
            </a:endParaRPr>
          </a:p>
        </p:txBody>
      </p:sp>
      <p:sp>
        <p:nvSpPr>
          <p:cNvPr id="84" name="Google Shape;84;p17"/>
          <p:cNvSpPr txBox="1"/>
          <p:nvPr/>
        </p:nvSpPr>
        <p:spPr>
          <a:xfrm>
            <a:off x="303775" y="4529050"/>
            <a:ext cx="6910800" cy="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Let’s take the story and tell it as if we are the dog! </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0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00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100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1000"/>
                                        <p:tgtEl>
                                          <p:spTgt spid="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ᏦᎢᏁ ᏣᎳᎩ ᎠᏕᎶᏆᏍᏗ</a:t>
            </a:r>
            <a:endParaRPr/>
          </a:p>
        </p:txBody>
      </p:sp>
      <p:sp>
        <p:nvSpPr>
          <p:cNvPr id="90" name="Google Shape;90;p18"/>
          <p:cNvSpPr txBox="1"/>
          <p:nvPr/>
        </p:nvSpPr>
        <p:spPr>
          <a:xfrm>
            <a:off x="117375" y="593750"/>
            <a:ext cx="8830200" cy="44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2400">
                <a:solidFill>
                  <a:srgbClr val="FFFFFF"/>
                </a:solidFill>
              </a:rPr>
              <a:t>So do you notice anything about the endings of the words that have changed?</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“E” ending…… means the “reported” past, not witnessed by the speaker.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rPr lang="en" sz="2400">
                <a:solidFill>
                  <a:srgbClr val="FFFFFF"/>
                </a:solidFill>
              </a:rPr>
              <a:t>“V” ending is the remote past. So naturally, it’s impossible to use the “e” ending when telling a story from your own point of view. It can’t be “reportedly” when you experienced it firsthand!!!</a:t>
            </a:r>
            <a:endParaRPr sz="2400">
              <a:solidFill>
                <a:srgbClr val="FFFFFF"/>
              </a:solidFill>
            </a:endParaRPr>
          </a:p>
          <a:p>
            <a:pPr indent="0" lvl="0" marL="0" rtl="0" algn="l">
              <a:spcBef>
                <a:spcPts val="0"/>
              </a:spcBef>
              <a:spcAft>
                <a:spcPts val="0"/>
              </a:spcAft>
              <a:buNone/>
            </a:pPr>
            <a:r>
              <a:t/>
            </a:r>
            <a:endParaRPr sz="24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2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Effect filter="fade" transition="in">
                                      <p:cBhvr>
                                        <p:cTn dur="1000"/>
                                        <p:tgtEl>
                                          <p:spTgt spid="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Effect filter="fade" transition="in">
                                      <p:cBhvr>
                                        <p:cTn dur="1000"/>
                                        <p:tgtEl>
                                          <p:spTgt spid="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Effect filter="fade" transition="in">
                                      <p:cBhvr>
                                        <p:cTn dur="1000"/>
                                        <p:tgtEl>
                                          <p:spTgt spid="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animEffect filter="fade" transition="in">
                                      <p:cBhvr>
                                        <p:cTn dur="1000"/>
                                        <p:tgtEl>
                                          <p:spTgt spid="9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ᏦᎢᏁ ᏣᎳᎩ ᎠᏕᎶᏆᏍᏗ</a:t>
            </a:r>
            <a:endParaRPr/>
          </a:p>
        </p:txBody>
      </p:sp>
      <p:sp>
        <p:nvSpPr>
          <p:cNvPr id="96" name="Google Shape;96;p19"/>
          <p:cNvSpPr txBox="1"/>
          <p:nvPr/>
        </p:nvSpPr>
        <p:spPr>
          <a:xfrm>
            <a:off x="41425" y="731825"/>
            <a:ext cx="9057900" cy="43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Ehe- he/she was (reportedly)                 				</a:t>
            </a:r>
            <a:r>
              <a:rPr lang="en" sz="1800">
                <a:solidFill>
                  <a:srgbClr val="FFFF00"/>
                </a:solidFill>
                <a:latin typeface="Roboto"/>
                <a:ea typeface="Roboto"/>
                <a:cs typeface="Roboto"/>
                <a:sym typeface="Roboto"/>
              </a:rPr>
              <a:t>jigesv- that used to be </a:t>
            </a:r>
            <a:endParaRPr sz="1800">
              <a:solidFill>
                <a:srgbClr val="FFFF00"/>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Uwatvhe- he/she found it (reportedly)				</a:t>
            </a:r>
            <a:r>
              <a:rPr lang="en" sz="1800">
                <a:solidFill>
                  <a:srgbClr val="FFFF00"/>
                </a:solidFill>
                <a:latin typeface="Roboto"/>
                <a:ea typeface="Roboto"/>
                <a:cs typeface="Roboto"/>
                <a:sym typeface="Roboto"/>
              </a:rPr>
              <a:t>agiwatvhv- I found it</a:t>
            </a:r>
            <a:endParaRPr sz="1800">
              <a:solidFill>
                <a:srgbClr val="FFFF00"/>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Ulihelije- he/she was happy/ thankful (reportedly)		</a:t>
            </a:r>
            <a:r>
              <a:rPr lang="en" sz="1800">
                <a:solidFill>
                  <a:srgbClr val="FFFF00"/>
                </a:solidFill>
                <a:latin typeface="Roboto"/>
                <a:ea typeface="Roboto"/>
                <a:cs typeface="Roboto"/>
                <a:sym typeface="Roboto"/>
              </a:rPr>
              <a:t>awalihelijv- I was thankful/happy</a:t>
            </a:r>
            <a:endParaRPr sz="1800">
              <a:solidFill>
                <a:srgbClr val="FFFF00"/>
              </a:solidFill>
              <a:latin typeface="Roboto"/>
              <a:ea typeface="Roboto"/>
              <a:cs typeface="Roboto"/>
              <a:sym typeface="Roboto"/>
            </a:endParaRPr>
          </a:p>
          <a:p>
            <a:pPr indent="0" lvl="0" marL="0" rtl="0" algn="l">
              <a:lnSpc>
                <a:spcPct val="115000"/>
              </a:lnSpc>
              <a:spcBef>
                <a:spcPts val="0"/>
              </a:spcBef>
              <a:spcAft>
                <a:spcPts val="0"/>
              </a:spcAft>
              <a:buNone/>
            </a:pPr>
            <a:r>
              <a:rPr lang="en" sz="1800">
                <a:solidFill>
                  <a:schemeClr val="dk1"/>
                </a:solidFill>
              </a:rPr>
              <a:t>Elisge- he/she thought (reportedly)					</a:t>
            </a:r>
            <a:r>
              <a:rPr lang="en" sz="1800">
                <a:solidFill>
                  <a:srgbClr val="FFFF00"/>
                </a:solidFill>
              </a:rPr>
              <a:t>agwelisv- I thought</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Wuwutese- he/she went and picked it up (reportedly)	</a:t>
            </a:r>
            <a:r>
              <a:rPr lang="en" sz="1800">
                <a:solidFill>
                  <a:srgbClr val="FFFF00"/>
                </a:solidFill>
              </a:rPr>
              <a:t>agwutesv- I picked it up</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Juwenvse- his home (reportedly)					</a:t>
            </a:r>
            <a:r>
              <a:rPr lang="en" sz="1800">
                <a:solidFill>
                  <a:srgbClr val="FFFF00"/>
                </a:solidFill>
              </a:rPr>
              <a:t>diwenvsv- my home</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Wakte- he went in the direction (reportedly)			</a:t>
            </a:r>
            <a:r>
              <a:rPr lang="en" sz="1800">
                <a:solidFill>
                  <a:srgbClr val="FFFF00"/>
                </a:solidFill>
              </a:rPr>
              <a:t>widawuktanv- I went in direction</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Uhnvsgatle- he had in his mouth (reportedly)			</a:t>
            </a:r>
            <a:r>
              <a:rPr lang="en" sz="1800">
                <a:solidFill>
                  <a:srgbClr val="FFFF00"/>
                </a:solidFill>
              </a:rPr>
              <a:t>awahnvsgatlv-I had in my mouth</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Degandisge- he/she was crossing (reportedly)		</a:t>
            </a:r>
            <a:r>
              <a:rPr lang="en" sz="1800">
                <a:solidFill>
                  <a:srgbClr val="FFFF00"/>
                </a:solidFill>
              </a:rPr>
              <a:t>jinandisv- I was crossing</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Widukanane- he was looking at it (reportedly)		</a:t>
            </a:r>
            <a:r>
              <a:rPr lang="en" sz="1800">
                <a:solidFill>
                  <a:srgbClr val="FFFF00"/>
                </a:solidFill>
              </a:rPr>
              <a:t>widawakananv- I was looking at</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Wagotihe- he/she saw it (reportedly)				</a:t>
            </a:r>
            <a:r>
              <a:rPr lang="en" sz="1800">
                <a:solidFill>
                  <a:srgbClr val="FFFF00"/>
                </a:solidFill>
              </a:rPr>
              <a:t>wijigov- I saw it</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Widusiwise- he barked (reportedly)					</a:t>
            </a:r>
            <a:r>
              <a:rPr lang="en" sz="1800">
                <a:solidFill>
                  <a:srgbClr val="FFFF00"/>
                </a:solidFill>
              </a:rPr>
              <a:t>widawsuwisv- I barked</a:t>
            </a:r>
            <a:endParaRPr sz="1800">
              <a:solidFill>
                <a:srgbClr val="FFFF00"/>
              </a:solidFill>
            </a:endParaRPr>
          </a:p>
          <a:p>
            <a:pPr indent="0" lvl="0" marL="0" rtl="0" algn="l">
              <a:lnSpc>
                <a:spcPct val="115000"/>
              </a:lnSpc>
              <a:spcBef>
                <a:spcPts val="0"/>
              </a:spcBef>
              <a:spcAft>
                <a:spcPts val="0"/>
              </a:spcAft>
              <a:buNone/>
            </a:pPr>
            <a:r>
              <a:rPr lang="en" sz="1800">
                <a:solidFill>
                  <a:schemeClr val="dk1"/>
                </a:solidFill>
              </a:rPr>
              <a:t>Uwohosele- he/she dropped it (reportedly)			</a:t>
            </a:r>
            <a:r>
              <a:rPr lang="en" sz="1800">
                <a:solidFill>
                  <a:srgbClr val="FFFF00"/>
                </a:solidFill>
              </a:rPr>
              <a:t>agwohoselv- I dropped </a:t>
            </a:r>
            <a:r>
              <a:rPr lang="en" sz="1800">
                <a:solidFill>
                  <a:schemeClr val="dk1"/>
                </a:solidFill>
              </a:rPr>
              <a:t>it</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Wulose- he/she went (reportedly)					</a:t>
            </a:r>
            <a:r>
              <a:rPr lang="en" sz="1800">
                <a:solidFill>
                  <a:srgbClr val="FFFF00"/>
                </a:solidFill>
              </a:rPr>
              <a:t>wagilosv- I went</a:t>
            </a:r>
            <a:endParaRPr sz="1800">
              <a:solidFill>
                <a:srgbClr val="FFFF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000"/>
                                        <p:tgtEl>
                                          <p:spTgt spid="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1000"/>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1000"/>
                                        <p:tgtEl>
                                          <p:spTgt spid="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1000"/>
                                        <p:tgtEl>
                                          <p:spTgt spid="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animEffect filter="fade" transition="in">
                                      <p:cBhvr>
                                        <p:cTn dur="1000"/>
                                        <p:tgtEl>
                                          <p:spTgt spid="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animEffect filter="fade" transition="in">
                                      <p:cBhvr>
                                        <p:cTn dur="1000"/>
                                        <p:tgtEl>
                                          <p:spTgt spid="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animEffect filter="fade" transition="in">
                                      <p:cBhvr>
                                        <p:cTn dur="1000"/>
                                        <p:tgtEl>
                                          <p:spTgt spid="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animEffect filter="fade" transition="in">
                                      <p:cBhvr>
                                        <p:cTn dur="1000"/>
                                        <p:tgtEl>
                                          <p:spTgt spid="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0" st="10"/>
                                            </p:txEl>
                                          </p:spTgt>
                                        </p:tgtEl>
                                        <p:attrNameLst>
                                          <p:attrName>style.visibility</p:attrName>
                                        </p:attrNameLst>
                                      </p:cBhvr>
                                      <p:to>
                                        <p:strVal val="visible"/>
                                      </p:to>
                                    </p:set>
                                    <p:animEffect filter="fade" transition="in">
                                      <p:cBhvr>
                                        <p:cTn dur="1000"/>
                                        <p:tgtEl>
                                          <p:spTgt spid="9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1" st="11"/>
                                            </p:txEl>
                                          </p:spTgt>
                                        </p:tgtEl>
                                        <p:attrNameLst>
                                          <p:attrName>style.visibility</p:attrName>
                                        </p:attrNameLst>
                                      </p:cBhvr>
                                      <p:to>
                                        <p:strVal val="visible"/>
                                      </p:to>
                                    </p:set>
                                    <p:animEffect filter="fade" transition="in">
                                      <p:cBhvr>
                                        <p:cTn dur="1000"/>
                                        <p:tgtEl>
                                          <p:spTgt spid="9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2" st="12"/>
                                            </p:txEl>
                                          </p:spTgt>
                                        </p:tgtEl>
                                        <p:attrNameLst>
                                          <p:attrName>style.visibility</p:attrName>
                                        </p:attrNameLst>
                                      </p:cBhvr>
                                      <p:to>
                                        <p:strVal val="visible"/>
                                      </p:to>
                                    </p:set>
                                    <p:animEffect filter="fade" transition="in">
                                      <p:cBhvr>
                                        <p:cTn dur="1000"/>
                                        <p:tgtEl>
                                          <p:spTgt spid="9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3" st="13"/>
                                            </p:txEl>
                                          </p:spTgt>
                                        </p:tgtEl>
                                        <p:attrNameLst>
                                          <p:attrName>style.visibility</p:attrName>
                                        </p:attrNameLst>
                                      </p:cBhvr>
                                      <p:to>
                                        <p:strVal val="visible"/>
                                      </p:to>
                                    </p:set>
                                    <p:animEffect filter="fade" transition="in">
                                      <p:cBhvr>
                                        <p:cTn dur="1000"/>
                                        <p:tgtEl>
                                          <p:spTgt spid="96">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