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Slab"/>
      <p:regular r:id="rId18"/>
      <p:bold r:id="rId19"/>
    </p:embeddedFon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Slab-bold.fntdata"/><Relationship Id="rId6" Type="http://schemas.openxmlformats.org/officeDocument/2006/relationships/slide" Target="slides/slide1.xml"/><Relationship Id="rId18" Type="http://schemas.openxmlformats.org/officeDocument/2006/relationships/font" Target="fonts/RobotoSlab-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5e3db568d3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5e3db568d3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f552b2c2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f552b2c2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f552b2c2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f552b2c2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d995c6ad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995c6ad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dfd5e2a0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dfd5e2a0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f50418633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f5041863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f506d880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f506d880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5f552b2c2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5f552b2c2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5f552b2c2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f552b2c2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5f552b2c2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5f552b2c2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5f50418633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f50418633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ᏔᎵᏍᎪ </a:t>
            </a:r>
            <a:r>
              <a:rPr lang="en" sz="3600"/>
              <a:t>ᏅᎩᏁ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a:t>
            </a:r>
            <a:r>
              <a:rPr lang="en"/>
              <a:t> ᏣᎳᎩ ᎠᏕᎶᏆᏍᏗ</a:t>
            </a:r>
            <a:endParaRPr/>
          </a:p>
        </p:txBody>
      </p:sp>
      <p:sp>
        <p:nvSpPr>
          <p:cNvPr id="117" name="Google Shape;117;p22"/>
          <p:cNvSpPr txBox="1"/>
          <p:nvPr/>
        </p:nvSpPr>
        <p:spPr>
          <a:xfrm>
            <a:off x="128950" y="732500"/>
            <a:ext cx="5880600" cy="427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dk1"/>
                </a:solidFill>
              </a:rPr>
              <a:t>ᎠᏩᏕᏘᏴᏓ</a:t>
            </a:r>
            <a:r>
              <a:rPr lang="en" sz="2400">
                <a:solidFill>
                  <a:schemeClr val="dk1"/>
                </a:solidFill>
              </a:rPr>
              <a:t>- </a:t>
            </a:r>
            <a:r>
              <a:rPr lang="en" sz="2400">
                <a:solidFill>
                  <a:srgbClr val="FFFF00"/>
                </a:solidFill>
              </a:rPr>
              <a:t>the years I have </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ᏫᏙᎩᎳᏫᏥᏙᎸ-</a:t>
            </a:r>
            <a:r>
              <a:rPr lang="en" sz="2400">
                <a:solidFill>
                  <a:schemeClr val="dk1"/>
                </a:solidFill>
              </a:rPr>
              <a:t> </a:t>
            </a:r>
            <a:r>
              <a:rPr lang="en" sz="2400">
                <a:solidFill>
                  <a:srgbClr val="FFFF00"/>
                </a:solidFill>
              </a:rPr>
              <a:t>we went to church</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ᎢᎦᏅᏓᏗᏍᎪ</a:t>
            </a:r>
            <a:r>
              <a:rPr lang="en" sz="2400">
                <a:solidFill>
                  <a:schemeClr val="dk1"/>
                </a:solidFill>
              </a:rPr>
              <a:t>- </a:t>
            </a:r>
            <a:r>
              <a:rPr lang="en" sz="2400">
                <a:solidFill>
                  <a:srgbClr val="FFFF00"/>
                </a:solidFill>
              </a:rPr>
              <a:t>I remember</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ᎠᎵᏣᏙᎲᏍᎩ</a:t>
            </a:r>
            <a:r>
              <a:rPr lang="en" sz="2400">
                <a:solidFill>
                  <a:schemeClr val="dk1"/>
                </a:solidFill>
              </a:rPr>
              <a:t>- </a:t>
            </a:r>
            <a:r>
              <a:rPr lang="en" sz="2400">
                <a:solidFill>
                  <a:srgbClr val="FFFF00"/>
                </a:solidFill>
              </a:rPr>
              <a:t>preacher</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ᏥᏌ ᏚᎴᎯᏌᏅ </a:t>
            </a:r>
            <a:r>
              <a:rPr lang="en" sz="2400">
                <a:solidFill>
                  <a:schemeClr val="dk1"/>
                </a:solidFill>
              </a:rPr>
              <a:t>- </a:t>
            </a:r>
            <a:r>
              <a:rPr lang="en" sz="2400">
                <a:solidFill>
                  <a:srgbClr val="FFFF00"/>
                </a:solidFill>
              </a:rPr>
              <a:t>Easter (when jesus arose)</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ᏫᏙᎩᏃᏢ</a:t>
            </a:r>
            <a:r>
              <a:rPr lang="en" sz="2400">
                <a:solidFill>
                  <a:schemeClr val="dk1"/>
                </a:solidFill>
              </a:rPr>
              <a:t>- </a:t>
            </a:r>
            <a:r>
              <a:rPr lang="en" sz="2400">
                <a:solidFill>
                  <a:srgbClr val="FFFF00"/>
                </a:solidFill>
              </a:rPr>
              <a:t>we sat</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ᏧᏃᎩᏍᏗ</a:t>
            </a:r>
            <a:r>
              <a:rPr lang="en" sz="2400">
                <a:solidFill>
                  <a:schemeClr val="dk1"/>
                </a:solidFill>
              </a:rPr>
              <a:t>- </a:t>
            </a:r>
            <a:r>
              <a:rPr lang="en" sz="2400">
                <a:solidFill>
                  <a:srgbClr val="FFFF00"/>
                </a:solidFill>
              </a:rPr>
              <a:t>he/she to sing</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ᏩᏩᏎᎵᏔᏅ</a:t>
            </a:r>
            <a:r>
              <a:rPr lang="en" sz="2400">
                <a:solidFill>
                  <a:schemeClr val="dk1"/>
                </a:solidFill>
              </a:rPr>
              <a:t>- </a:t>
            </a:r>
            <a:r>
              <a:rPr lang="en" sz="2400">
                <a:solidFill>
                  <a:srgbClr val="FFFF00"/>
                </a:solidFill>
              </a:rPr>
              <a:t>I raised my hand</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ᏗᎧᏃᎩᏛ</a:t>
            </a:r>
            <a:r>
              <a:rPr lang="en" sz="2400">
                <a:solidFill>
                  <a:schemeClr val="dk1"/>
                </a:solidFill>
              </a:rPr>
              <a:t>-</a:t>
            </a:r>
            <a:r>
              <a:rPr lang="en" sz="2400">
                <a:solidFill>
                  <a:srgbClr val="FFFF00"/>
                </a:solidFill>
              </a:rPr>
              <a:t> song</a:t>
            </a:r>
            <a:endParaRPr sz="2400">
              <a:solidFill>
                <a:srgbClr val="FFFF00"/>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0" st="0"/>
                                            </p:txEl>
                                          </p:spTgt>
                                        </p:tgtEl>
                                        <p:attrNameLst>
                                          <p:attrName>style.visibility</p:attrName>
                                        </p:attrNameLst>
                                      </p:cBhvr>
                                      <p:to>
                                        <p:strVal val="visible"/>
                                      </p:to>
                                    </p:set>
                                    <p:animEffect filter="fade" transition="in">
                                      <p:cBhvr>
                                        <p:cTn dur="1000"/>
                                        <p:tgtEl>
                                          <p:spTgt spid="1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1" st="1"/>
                                            </p:txEl>
                                          </p:spTgt>
                                        </p:tgtEl>
                                        <p:attrNameLst>
                                          <p:attrName>style.visibility</p:attrName>
                                        </p:attrNameLst>
                                      </p:cBhvr>
                                      <p:to>
                                        <p:strVal val="visible"/>
                                      </p:to>
                                    </p:set>
                                    <p:animEffect filter="fade" transition="in">
                                      <p:cBhvr>
                                        <p:cTn dur="1000"/>
                                        <p:tgtEl>
                                          <p:spTgt spid="1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2" st="2"/>
                                            </p:txEl>
                                          </p:spTgt>
                                        </p:tgtEl>
                                        <p:attrNameLst>
                                          <p:attrName>style.visibility</p:attrName>
                                        </p:attrNameLst>
                                      </p:cBhvr>
                                      <p:to>
                                        <p:strVal val="visible"/>
                                      </p:to>
                                    </p:set>
                                    <p:animEffect filter="fade" transition="in">
                                      <p:cBhvr>
                                        <p:cTn dur="1000"/>
                                        <p:tgtEl>
                                          <p:spTgt spid="1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3" st="3"/>
                                            </p:txEl>
                                          </p:spTgt>
                                        </p:tgtEl>
                                        <p:attrNameLst>
                                          <p:attrName>style.visibility</p:attrName>
                                        </p:attrNameLst>
                                      </p:cBhvr>
                                      <p:to>
                                        <p:strVal val="visible"/>
                                      </p:to>
                                    </p:set>
                                    <p:animEffect filter="fade" transition="in">
                                      <p:cBhvr>
                                        <p:cTn dur="1000"/>
                                        <p:tgtEl>
                                          <p:spTgt spid="11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4" st="4"/>
                                            </p:txEl>
                                          </p:spTgt>
                                        </p:tgtEl>
                                        <p:attrNameLst>
                                          <p:attrName>style.visibility</p:attrName>
                                        </p:attrNameLst>
                                      </p:cBhvr>
                                      <p:to>
                                        <p:strVal val="visible"/>
                                      </p:to>
                                    </p:set>
                                    <p:animEffect filter="fade" transition="in">
                                      <p:cBhvr>
                                        <p:cTn dur="1000"/>
                                        <p:tgtEl>
                                          <p:spTgt spid="11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5" st="5"/>
                                            </p:txEl>
                                          </p:spTgt>
                                        </p:tgtEl>
                                        <p:attrNameLst>
                                          <p:attrName>style.visibility</p:attrName>
                                        </p:attrNameLst>
                                      </p:cBhvr>
                                      <p:to>
                                        <p:strVal val="visible"/>
                                      </p:to>
                                    </p:set>
                                    <p:animEffect filter="fade" transition="in">
                                      <p:cBhvr>
                                        <p:cTn dur="1000"/>
                                        <p:tgtEl>
                                          <p:spTgt spid="11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6" st="6"/>
                                            </p:txEl>
                                          </p:spTgt>
                                        </p:tgtEl>
                                        <p:attrNameLst>
                                          <p:attrName>style.visibility</p:attrName>
                                        </p:attrNameLst>
                                      </p:cBhvr>
                                      <p:to>
                                        <p:strVal val="visible"/>
                                      </p:to>
                                    </p:set>
                                    <p:animEffect filter="fade" transition="in">
                                      <p:cBhvr>
                                        <p:cTn dur="1000"/>
                                        <p:tgtEl>
                                          <p:spTgt spid="11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7" st="7"/>
                                            </p:txEl>
                                          </p:spTgt>
                                        </p:tgtEl>
                                        <p:attrNameLst>
                                          <p:attrName>style.visibility</p:attrName>
                                        </p:attrNameLst>
                                      </p:cBhvr>
                                      <p:to>
                                        <p:strVal val="visible"/>
                                      </p:to>
                                    </p:set>
                                    <p:animEffect filter="fade" transition="in">
                                      <p:cBhvr>
                                        <p:cTn dur="1000"/>
                                        <p:tgtEl>
                                          <p:spTgt spid="11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8" st="8"/>
                                            </p:txEl>
                                          </p:spTgt>
                                        </p:tgtEl>
                                        <p:attrNameLst>
                                          <p:attrName>style.visibility</p:attrName>
                                        </p:attrNameLst>
                                      </p:cBhvr>
                                      <p:to>
                                        <p:strVal val="visible"/>
                                      </p:to>
                                    </p:set>
                                    <p:animEffect filter="fade" transition="in">
                                      <p:cBhvr>
                                        <p:cTn dur="1000"/>
                                        <p:tgtEl>
                                          <p:spTgt spid="11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9" st="9"/>
                                            </p:txEl>
                                          </p:spTgt>
                                        </p:tgtEl>
                                        <p:attrNameLst>
                                          <p:attrName>style.visibility</p:attrName>
                                        </p:attrNameLst>
                                      </p:cBhvr>
                                      <p:to>
                                        <p:strVal val="visible"/>
                                      </p:to>
                                    </p:set>
                                    <p:animEffect filter="fade" transition="in">
                                      <p:cBhvr>
                                        <p:cTn dur="1000"/>
                                        <p:tgtEl>
                                          <p:spTgt spid="11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10" st="10"/>
                                            </p:txEl>
                                          </p:spTgt>
                                        </p:tgtEl>
                                        <p:attrNameLst>
                                          <p:attrName>style.visibility</p:attrName>
                                        </p:attrNameLst>
                                      </p:cBhvr>
                                      <p:to>
                                        <p:strVal val="visible"/>
                                      </p:to>
                                    </p:set>
                                    <p:animEffect filter="fade" transition="in">
                                      <p:cBhvr>
                                        <p:cTn dur="1000"/>
                                        <p:tgtEl>
                                          <p:spTgt spid="117">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 ᏣᎳᎩ ᎠᏕᎶᏆᏍᏗ</a:t>
            </a:r>
            <a:endParaRPr/>
          </a:p>
        </p:txBody>
      </p:sp>
      <p:sp>
        <p:nvSpPr>
          <p:cNvPr id="123" name="Google Shape;123;p23"/>
          <p:cNvSpPr txBox="1"/>
          <p:nvPr/>
        </p:nvSpPr>
        <p:spPr>
          <a:xfrm>
            <a:off x="128950" y="732500"/>
            <a:ext cx="5880600" cy="427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dk1"/>
                </a:solidFill>
              </a:rPr>
              <a:t>ᏗᏥᏃᎩᏍᏗ</a:t>
            </a:r>
            <a:r>
              <a:rPr lang="en" sz="2400">
                <a:solidFill>
                  <a:schemeClr val="dk1"/>
                </a:solidFill>
              </a:rPr>
              <a:t>- </a:t>
            </a:r>
            <a:r>
              <a:rPr lang="en" sz="2400">
                <a:solidFill>
                  <a:srgbClr val="FFFF00"/>
                </a:solidFill>
              </a:rPr>
              <a:t>I to sing</a:t>
            </a:r>
            <a:r>
              <a:rPr lang="en" sz="2400">
                <a:solidFill>
                  <a:srgbClr val="FFFF00"/>
                </a:solidFill>
              </a:rPr>
              <a:t> </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ᏥᏲᏎᎸ</a:t>
            </a:r>
            <a:r>
              <a:rPr lang="en" sz="2400">
                <a:solidFill>
                  <a:schemeClr val="dk1"/>
                </a:solidFill>
              </a:rPr>
              <a:t>- </a:t>
            </a:r>
            <a:r>
              <a:rPr lang="en" sz="2400">
                <a:solidFill>
                  <a:srgbClr val="FFFF00"/>
                </a:solidFill>
              </a:rPr>
              <a:t>I told him</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ᏧᏂᎳᏫᏍᏗ</a:t>
            </a:r>
            <a:r>
              <a:rPr lang="en" sz="2400">
                <a:solidFill>
                  <a:schemeClr val="dk1"/>
                </a:solidFill>
              </a:rPr>
              <a:t>- </a:t>
            </a:r>
            <a:r>
              <a:rPr lang="en" sz="2400">
                <a:solidFill>
                  <a:srgbClr val="FFFF00"/>
                </a:solidFill>
              </a:rPr>
              <a:t>church</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ᏩᎩᏪᏙᎸ</a:t>
            </a:r>
            <a:r>
              <a:rPr lang="en" sz="2400">
                <a:solidFill>
                  <a:schemeClr val="dk1"/>
                </a:solidFill>
              </a:rPr>
              <a:t>- </a:t>
            </a:r>
            <a:r>
              <a:rPr lang="en" sz="2400">
                <a:solidFill>
                  <a:srgbClr val="FFFF00"/>
                </a:solidFill>
              </a:rPr>
              <a:t>I went</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ᏫᏥᏃᎮᏢ</a:t>
            </a:r>
            <a:r>
              <a:rPr lang="en" sz="2400">
                <a:solidFill>
                  <a:schemeClr val="dk1"/>
                </a:solidFill>
              </a:rPr>
              <a:t> - </a:t>
            </a:r>
            <a:r>
              <a:rPr lang="en" sz="2400">
                <a:solidFill>
                  <a:srgbClr val="FFFF00"/>
                </a:solidFill>
              </a:rPr>
              <a:t>I said</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ᎠᎩᎨᏳᎯ</a:t>
            </a:r>
            <a:r>
              <a:rPr lang="en" sz="2400">
                <a:solidFill>
                  <a:schemeClr val="dk1"/>
                </a:solidFill>
              </a:rPr>
              <a:t>- </a:t>
            </a:r>
            <a:r>
              <a:rPr lang="en" sz="2400">
                <a:solidFill>
                  <a:srgbClr val="FFFF00"/>
                </a:solidFill>
              </a:rPr>
              <a:t>he/she loves me</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ᏓᎩᏃᎩᏍᏗ</a:t>
            </a:r>
            <a:r>
              <a:rPr lang="en" sz="2400">
                <a:solidFill>
                  <a:schemeClr val="dk1"/>
                </a:solidFill>
              </a:rPr>
              <a:t>- </a:t>
            </a:r>
            <a:r>
              <a:rPr lang="en" sz="2400">
                <a:solidFill>
                  <a:srgbClr val="FFFF00"/>
                </a:solidFill>
              </a:rPr>
              <a:t>I to sing</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ᏣᎾᏔ</a:t>
            </a:r>
            <a:r>
              <a:rPr lang="en" sz="2400">
                <a:solidFill>
                  <a:schemeClr val="dk1"/>
                </a:solidFill>
              </a:rPr>
              <a:t>- </a:t>
            </a:r>
            <a:r>
              <a:rPr lang="en" sz="2400">
                <a:solidFill>
                  <a:srgbClr val="FFFF00"/>
                </a:solidFill>
              </a:rPr>
              <a:t>You know</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ᏩᏩᎴᏅ</a:t>
            </a:r>
            <a:r>
              <a:rPr lang="en" sz="2400">
                <a:solidFill>
                  <a:schemeClr val="dk1"/>
                </a:solidFill>
              </a:rPr>
              <a:t>-</a:t>
            </a:r>
            <a:r>
              <a:rPr lang="en" sz="2400">
                <a:solidFill>
                  <a:srgbClr val="FFFF00"/>
                </a:solidFill>
              </a:rPr>
              <a:t> I went and stood</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ᏫᏓᎩᏃᎩᏒ-</a:t>
            </a:r>
            <a:r>
              <a:rPr lang="en" sz="2400">
                <a:solidFill>
                  <a:srgbClr val="FFFF00"/>
                </a:solidFill>
              </a:rPr>
              <a:t> I sang</a:t>
            </a:r>
            <a:endParaRPr sz="2400">
              <a:solidFill>
                <a:srgbClr val="FFFF00"/>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animEffect filter="fade" transition="in">
                                      <p:cBhvr>
                                        <p:cTn dur="1000"/>
                                        <p:tgtEl>
                                          <p:spTgt spid="1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animEffect filter="fade" transition="in">
                                      <p:cBhvr>
                                        <p:cTn dur="1000"/>
                                        <p:tgtEl>
                                          <p:spTgt spid="1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animEffect filter="fade" transition="in">
                                      <p:cBhvr>
                                        <p:cTn dur="1000"/>
                                        <p:tgtEl>
                                          <p:spTgt spid="1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3" st="3"/>
                                            </p:txEl>
                                          </p:spTgt>
                                        </p:tgtEl>
                                        <p:attrNameLst>
                                          <p:attrName>style.visibility</p:attrName>
                                        </p:attrNameLst>
                                      </p:cBhvr>
                                      <p:to>
                                        <p:strVal val="visible"/>
                                      </p:to>
                                    </p:set>
                                    <p:animEffect filter="fade" transition="in">
                                      <p:cBhvr>
                                        <p:cTn dur="1000"/>
                                        <p:tgtEl>
                                          <p:spTgt spid="12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4" st="4"/>
                                            </p:txEl>
                                          </p:spTgt>
                                        </p:tgtEl>
                                        <p:attrNameLst>
                                          <p:attrName>style.visibility</p:attrName>
                                        </p:attrNameLst>
                                      </p:cBhvr>
                                      <p:to>
                                        <p:strVal val="visible"/>
                                      </p:to>
                                    </p:set>
                                    <p:animEffect filter="fade" transition="in">
                                      <p:cBhvr>
                                        <p:cTn dur="1000"/>
                                        <p:tgtEl>
                                          <p:spTgt spid="12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5" st="5"/>
                                            </p:txEl>
                                          </p:spTgt>
                                        </p:tgtEl>
                                        <p:attrNameLst>
                                          <p:attrName>style.visibility</p:attrName>
                                        </p:attrNameLst>
                                      </p:cBhvr>
                                      <p:to>
                                        <p:strVal val="visible"/>
                                      </p:to>
                                    </p:set>
                                    <p:animEffect filter="fade" transition="in">
                                      <p:cBhvr>
                                        <p:cTn dur="1000"/>
                                        <p:tgtEl>
                                          <p:spTgt spid="12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6" st="6"/>
                                            </p:txEl>
                                          </p:spTgt>
                                        </p:tgtEl>
                                        <p:attrNameLst>
                                          <p:attrName>style.visibility</p:attrName>
                                        </p:attrNameLst>
                                      </p:cBhvr>
                                      <p:to>
                                        <p:strVal val="visible"/>
                                      </p:to>
                                    </p:set>
                                    <p:animEffect filter="fade" transition="in">
                                      <p:cBhvr>
                                        <p:cTn dur="1000"/>
                                        <p:tgtEl>
                                          <p:spTgt spid="12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7" st="7"/>
                                            </p:txEl>
                                          </p:spTgt>
                                        </p:tgtEl>
                                        <p:attrNameLst>
                                          <p:attrName>style.visibility</p:attrName>
                                        </p:attrNameLst>
                                      </p:cBhvr>
                                      <p:to>
                                        <p:strVal val="visible"/>
                                      </p:to>
                                    </p:set>
                                    <p:animEffect filter="fade" transition="in">
                                      <p:cBhvr>
                                        <p:cTn dur="1000"/>
                                        <p:tgtEl>
                                          <p:spTgt spid="12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8" st="8"/>
                                            </p:txEl>
                                          </p:spTgt>
                                        </p:tgtEl>
                                        <p:attrNameLst>
                                          <p:attrName>style.visibility</p:attrName>
                                        </p:attrNameLst>
                                      </p:cBhvr>
                                      <p:to>
                                        <p:strVal val="visible"/>
                                      </p:to>
                                    </p:set>
                                    <p:animEffect filter="fade" transition="in">
                                      <p:cBhvr>
                                        <p:cTn dur="1000"/>
                                        <p:tgtEl>
                                          <p:spTgt spid="12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9" st="9"/>
                                            </p:txEl>
                                          </p:spTgt>
                                        </p:tgtEl>
                                        <p:attrNameLst>
                                          <p:attrName>style.visibility</p:attrName>
                                        </p:attrNameLst>
                                      </p:cBhvr>
                                      <p:to>
                                        <p:strVal val="visible"/>
                                      </p:to>
                                    </p:set>
                                    <p:animEffect filter="fade" transition="in">
                                      <p:cBhvr>
                                        <p:cTn dur="1000"/>
                                        <p:tgtEl>
                                          <p:spTgt spid="12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10" st="10"/>
                                            </p:txEl>
                                          </p:spTgt>
                                        </p:tgtEl>
                                        <p:attrNameLst>
                                          <p:attrName>style.visibility</p:attrName>
                                        </p:attrNameLst>
                                      </p:cBhvr>
                                      <p:to>
                                        <p:strVal val="visible"/>
                                      </p:to>
                                    </p:set>
                                    <p:animEffect filter="fade" transition="in">
                                      <p:cBhvr>
                                        <p:cTn dur="1000"/>
                                        <p:tgtEl>
                                          <p:spTgt spid="123">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11" st="11"/>
                                            </p:txEl>
                                          </p:spTgt>
                                        </p:tgtEl>
                                        <p:attrNameLst>
                                          <p:attrName>style.visibility</p:attrName>
                                        </p:attrNameLst>
                                      </p:cBhvr>
                                      <p:to>
                                        <p:strVal val="visible"/>
                                      </p:to>
                                    </p:set>
                                    <p:animEffect filter="fade" transition="in">
                                      <p:cBhvr>
                                        <p:cTn dur="1000"/>
                                        <p:tgtEl>
                                          <p:spTgt spid="123">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 ᏣᎳᎩ ᎠᏕᎶᏆᏍᏗ</a:t>
            </a:r>
            <a:endParaRPr/>
          </a:p>
        </p:txBody>
      </p:sp>
      <p:sp>
        <p:nvSpPr>
          <p:cNvPr id="129" name="Google Shape;129;p24"/>
          <p:cNvSpPr txBox="1"/>
          <p:nvPr/>
        </p:nvSpPr>
        <p:spPr>
          <a:xfrm>
            <a:off x="128950" y="732500"/>
            <a:ext cx="5880600" cy="427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dk1"/>
                </a:solidFill>
              </a:rPr>
              <a:t>ᏩᏩᎧᏔᎲᏒ</a:t>
            </a:r>
            <a:r>
              <a:rPr lang="en" sz="2400">
                <a:solidFill>
                  <a:schemeClr val="dk1"/>
                </a:solidFill>
              </a:rPr>
              <a:t>- </a:t>
            </a:r>
            <a:r>
              <a:rPr lang="en" sz="2400">
                <a:solidFill>
                  <a:srgbClr val="FFFF00"/>
                </a:solidFill>
              </a:rPr>
              <a:t>I turned around </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ᏕᏥᏆᎵ</a:t>
            </a:r>
            <a:r>
              <a:rPr lang="en" sz="2400">
                <a:solidFill>
                  <a:schemeClr val="dk1"/>
                </a:solidFill>
              </a:rPr>
              <a:t>- </a:t>
            </a:r>
            <a:r>
              <a:rPr lang="en" sz="2400">
                <a:solidFill>
                  <a:srgbClr val="FFFF00"/>
                </a:solidFill>
              </a:rPr>
              <a:t>my butt</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ᏕᏥᏖᎸᏅ</a:t>
            </a:r>
            <a:r>
              <a:rPr lang="en" sz="2400">
                <a:solidFill>
                  <a:schemeClr val="dk1"/>
                </a:solidFill>
              </a:rPr>
              <a:t>- </a:t>
            </a:r>
            <a:r>
              <a:rPr lang="en" sz="2400">
                <a:solidFill>
                  <a:srgbClr val="FFFF00"/>
                </a:solidFill>
              </a:rPr>
              <a:t>I shook them</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ᎤᏰᏨ</a:t>
            </a:r>
            <a:r>
              <a:rPr lang="en" sz="2400">
                <a:solidFill>
                  <a:schemeClr val="dk1"/>
                </a:solidFill>
              </a:rPr>
              <a:t>- </a:t>
            </a:r>
            <a:r>
              <a:rPr lang="en" sz="2400">
                <a:solidFill>
                  <a:srgbClr val="FFFF00"/>
                </a:solidFill>
              </a:rPr>
              <a:t>he laughed</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ᏳᏓᎭ</a:t>
            </a:r>
            <a:r>
              <a:rPr lang="en" sz="2400">
                <a:solidFill>
                  <a:schemeClr val="dk1"/>
                </a:solidFill>
              </a:rPr>
              <a:t> - </a:t>
            </a:r>
            <a:r>
              <a:rPr lang="en" sz="2400">
                <a:solidFill>
                  <a:srgbClr val="FFFF00"/>
                </a:solidFill>
              </a:rPr>
              <a:t>from time to time</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ᎧᏃᎮᏢᏍᎩ</a:t>
            </a:r>
            <a:r>
              <a:rPr lang="en" sz="2400">
                <a:solidFill>
                  <a:schemeClr val="dk1"/>
                </a:solidFill>
              </a:rPr>
              <a:t>- </a:t>
            </a:r>
            <a:r>
              <a:rPr lang="en" sz="2400">
                <a:solidFill>
                  <a:srgbClr val="FFFF00"/>
                </a:solidFill>
              </a:rPr>
              <a:t>story, something that’s told</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ᎤᏃᎮᏢᏍᎪ</a:t>
            </a:r>
            <a:r>
              <a:rPr lang="en" sz="2400">
                <a:solidFill>
                  <a:schemeClr val="dk1"/>
                </a:solidFill>
              </a:rPr>
              <a:t>- </a:t>
            </a:r>
            <a:r>
              <a:rPr lang="en" sz="2400">
                <a:solidFill>
                  <a:srgbClr val="FFFF00"/>
                </a:solidFill>
              </a:rPr>
              <a:t>he would tell it</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ᎠᎩᏔᎾᏔᏅ</a:t>
            </a:r>
            <a:r>
              <a:rPr lang="en" sz="2400">
                <a:solidFill>
                  <a:schemeClr val="dk1"/>
                </a:solidFill>
              </a:rPr>
              <a:t>- </a:t>
            </a:r>
            <a:r>
              <a:rPr lang="en" sz="2400">
                <a:solidFill>
                  <a:srgbClr val="FFFF00"/>
                </a:solidFill>
              </a:rPr>
              <a:t>I became an adult</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ᏂᎦᎵᏍᏔᏅ</a:t>
            </a:r>
            <a:r>
              <a:rPr lang="en" sz="2400">
                <a:solidFill>
                  <a:schemeClr val="dk1"/>
                </a:solidFill>
              </a:rPr>
              <a:t>-</a:t>
            </a:r>
            <a:r>
              <a:rPr lang="en" sz="2400">
                <a:solidFill>
                  <a:srgbClr val="FFFF00"/>
                </a:solidFill>
              </a:rPr>
              <a:t> it happened</a:t>
            </a:r>
            <a:endParaRPr sz="2400">
              <a:solidFill>
                <a:srgbClr val="FFFF00"/>
              </a:solidFill>
            </a:endParaRPr>
          </a:p>
          <a:p>
            <a:pPr indent="0" lvl="0" marL="0" rtl="0" algn="l">
              <a:lnSpc>
                <a:spcPct val="115000"/>
              </a:lnSpc>
              <a:spcBef>
                <a:spcPts val="0"/>
              </a:spcBef>
              <a:spcAft>
                <a:spcPts val="0"/>
              </a:spcAft>
              <a:buNone/>
            </a:pPr>
            <a:r>
              <a:t/>
            </a:r>
            <a:endParaRPr sz="2400">
              <a:solidFill>
                <a:srgbClr val="FFFF00"/>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animEffect filter="fade" transition="in">
                                      <p:cBhvr>
                                        <p:cTn dur="1000"/>
                                        <p:tgtEl>
                                          <p:spTgt spid="1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1" st="1"/>
                                            </p:txEl>
                                          </p:spTgt>
                                        </p:tgtEl>
                                        <p:attrNameLst>
                                          <p:attrName>style.visibility</p:attrName>
                                        </p:attrNameLst>
                                      </p:cBhvr>
                                      <p:to>
                                        <p:strVal val="visible"/>
                                      </p:to>
                                    </p:set>
                                    <p:animEffect filter="fade" transition="in">
                                      <p:cBhvr>
                                        <p:cTn dur="1000"/>
                                        <p:tgtEl>
                                          <p:spTgt spid="1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2" st="2"/>
                                            </p:txEl>
                                          </p:spTgt>
                                        </p:tgtEl>
                                        <p:attrNameLst>
                                          <p:attrName>style.visibility</p:attrName>
                                        </p:attrNameLst>
                                      </p:cBhvr>
                                      <p:to>
                                        <p:strVal val="visible"/>
                                      </p:to>
                                    </p:set>
                                    <p:animEffect filter="fade" transition="in">
                                      <p:cBhvr>
                                        <p:cTn dur="1000"/>
                                        <p:tgtEl>
                                          <p:spTgt spid="12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3" st="3"/>
                                            </p:txEl>
                                          </p:spTgt>
                                        </p:tgtEl>
                                        <p:attrNameLst>
                                          <p:attrName>style.visibility</p:attrName>
                                        </p:attrNameLst>
                                      </p:cBhvr>
                                      <p:to>
                                        <p:strVal val="visible"/>
                                      </p:to>
                                    </p:set>
                                    <p:animEffect filter="fade" transition="in">
                                      <p:cBhvr>
                                        <p:cTn dur="1000"/>
                                        <p:tgtEl>
                                          <p:spTgt spid="12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4" st="4"/>
                                            </p:txEl>
                                          </p:spTgt>
                                        </p:tgtEl>
                                        <p:attrNameLst>
                                          <p:attrName>style.visibility</p:attrName>
                                        </p:attrNameLst>
                                      </p:cBhvr>
                                      <p:to>
                                        <p:strVal val="visible"/>
                                      </p:to>
                                    </p:set>
                                    <p:animEffect filter="fade" transition="in">
                                      <p:cBhvr>
                                        <p:cTn dur="1000"/>
                                        <p:tgtEl>
                                          <p:spTgt spid="12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5" st="5"/>
                                            </p:txEl>
                                          </p:spTgt>
                                        </p:tgtEl>
                                        <p:attrNameLst>
                                          <p:attrName>style.visibility</p:attrName>
                                        </p:attrNameLst>
                                      </p:cBhvr>
                                      <p:to>
                                        <p:strVal val="visible"/>
                                      </p:to>
                                    </p:set>
                                    <p:animEffect filter="fade" transition="in">
                                      <p:cBhvr>
                                        <p:cTn dur="1000"/>
                                        <p:tgtEl>
                                          <p:spTgt spid="12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6" st="6"/>
                                            </p:txEl>
                                          </p:spTgt>
                                        </p:tgtEl>
                                        <p:attrNameLst>
                                          <p:attrName>style.visibility</p:attrName>
                                        </p:attrNameLst>
                                      </p:cBhvr>
                                      <p:to>
                                        <p:strVal val="visible"/>
                                      </p:to>
                                    </p:set>
                                    <p:animEffect filter="fade" transition="in">
                                      <p:cBhvr>
                                        <p:cTn dur="1000"/>
                                        <p:tgtEl>
                                          <p:spTgt spid="12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7" st="7"/>
                                            </p:txEl>
                                          </p:spTgt>
                                        </p:tgtEl>
                                        <p:attrNameLst>
                                          <p:attrName>style.visibility</p:attrName>
                                        </p:attrNameLst>
                                      </p:cBhvr>
                                      <p:to>
                                        <p:strVal val="visible"/>
                                      </p:to>
                                    </p:set>
                                    <p:animEffect filter="fade" transition="in">
                                      <p:cBhvr>
                                        <p:cTn dur="1000"/>
                                        <p:tgtEl>
                                          <p:spTgt spid="12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8" st="8"/>
                                            </p:txEl>
                                          </p:spTgt>
                                        </p:tgtEl>
                                        <p:attrNameLst>
                                          <p:attrName>style.visibility</p:attrName>
                                        </p:attrNameLst>
                                      </p:cBhvr>
                                      <p:to>
                                        <p:strVal val="visible"/>
                                      </p:to>
                                    </p:set>
                                    <p:animEffect filter="fade" transition="in">
                                      <p:cBhvr>
                                        <p:cTn dur="1000"/>
                                        <p:tgtEl>
                                          <p:spTgt spid="12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9" st="9"/>
                                            </p:txEl>
                                          </p:spTgt>
                                        </p:tgtEl>
                                        <p:attrNameLst>
                                          <p:attrName>style.visibility</p:attrName>
                                        </p:attrNameLst>
                                      </p:cBhvr>
                                      <p:to>
                                        <p:strVal val="visible"/>
                                      </p:to>
                                    </p:set>
                                    <p:animEffect filter="fade" transition="in">
                                      <p:cBhvr>
                                        <p:cTn dur="1000"/>
                                        <p:tgtEl>
                                          <p:spTgt spid="12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10" st="10"/>
                                            </p:txEl>
                                          </p:spTgt>
                                        </p:tgtEl>
                                        <p:attrNameLst>
                                          <p:attrName>style.visibility</p:attrName>
                                        </p:attrNameLst>
                                      </p:cBhvr>
                                      <p:to>
                                        <p:strVal val="visible"/>
                                      </p:to>
                                    </p:set>
                                    <p:animEffect filter="fade" transition="in">
                                      <p:cBhvr>
                                        <p:cTn dur="1000"/>
                                        <p:tgtEl>
                                          <p:spTgt spid="12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11" st="11"/>
                                            </p:txEl>
                                          </p:spTgt>
                                        </p:tgtEl>
                                        <p:attrNameLst>
                                          <p:attrName>style.visibility</p:attrName>
                                        </p:attrNameLst>
                                      </p:cBhvr>
                                      <p:to>
                                        <p:strVal val="visible"/>
                                      </p:to>
                                    </p:set>
                                    <p:animEffect filter="fade" transition="in">
                                      <p:cBhvr>
                                        <p:cTn dur="1000"/>
                                        <p:tgtEl>
                                          <p:spTgt spid="129">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ᏅᎩᏁ</a:t>
            </a:r>
            <a:r>
              <a:rPr lang="en"/>
              <a:t> ᏣᎳᎩ ᎠᏕᎶᏆᏍᏗ</a:t>
            </a:r>
            <a:endParaRPr/>
          </a:p>
        </p:txBody>
      </p:sp>
      <p:sp>
        <p:nvSpPr>
          <p:cNvPr id="64" name="Google Shape;64;p14"/>
          <p:cNvSpPr txBox="1"/>
          <p:nvPr>
            <p:ph idx="1" type="body"/>
          </p:nvPr>
        </p:nvSpPr>
        <p:spPr>
          <a:xfrm>
            <a:off x="387900" y="1002275"/>
            <a:ext cx="8368200" cy="39075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3600">
                <a:solidFill>
                  <a:srgbClr val="FFFFFF"/>
                </a:solidFill>
              </a:rPr>
              <a:t>ᎢᏓᎴᎾ</a:t>
            </a:r>
            <a:endParaRPr sz="3600">
              <a:solidFill>
                <a:srgbClr val="FFFFFF"/>
              </a:solidFill>
            </a:endParaRPr>
          </a:p>
          <a:p>
            <a:pPr indent="0" lvl="0" marL="457200" rtl="0" algn="ctr">
              <a:spcBef>
                <a:spcPts val="1600"/>
              </a:spcBef>
              <a:spcAft>
                <a:spcPts val="0"/>
              </a:spcAft>
              <a:buNone/>
            </a:pPr>
            <a:r>
              <a:rPr lang="en" sz="3600">
                <a:solidFill>
                  <a:srgbClr val="FFFFFF"/>
                </a:solidFill>
              </a:rPr>
              <a:t>ᏣᎳᎩ ᎢᏗᏬᏂ!</a:t>
            </a:r>
            <a:endParaRPr sz="3600">
              <a:solidFill>
                <a:srgbClr val="FFFFFF"/>
              </a:solidFill>
            </a:endParaRPr>
          </a:p>
          <a:p>
            <a:pPr indent="0" lvl="0" marL="457200" rtl="0" algn="l">
              <a:spcBef>
                <a:spcPts val="1600"/>
              </a:spcBef>
              <a:spcAft>
                <a:spcPts val="0"/>
              </a:spcAft>
              <a:buNone/>
            </a:pPr>
            <a:r>
              <a:t/>
            </a:r>
            <a:endParaRPr sz="3600">
              <a:solidFill>
                <a:srgbClr val="FFFFFF"/>
              </a:solidFill>
            </a:endParaRPr>
          </a:p>
          <a:p>
            <a:pPr indent="0" lvl="0" marL="0" rtl="0" algn="l">
              <a:spcBef>
                <a:spcPts val="1600"/>
              </a:spcBef>
              <a:spcAft>
                <a:spcPts val="0"/>
              </a:spcAft>
              <a:buNone/>
            </a:pPr>
            <a:r>
              <a:t/>
            </a:r>
            <a:endParaRPr>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0000"/>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FFFFFF"/>
              </a:solidFill>
            </a:endParaRPr>
          </a:p>
          <a:p>
            <a:pPr indent="0" lvl="0" marL="0" rtl="0" algn="l">
              <a:spcBef>
                <a:spcPts val="0"/>
              </a:spcBef>
              <a:spcAft>
                <a:spcPts val="1600"/>
              </a:spcAft>
              <a:buNone/>
            </a:pPr>
            <a:r>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a:t>
            </a:r>
            <a:r>
              <a:rPr lang="en"/>
              <a:t> ᏣᎳᎩ ᎠᏕᎶᏆᏍᏗ</a:t>
            </a:r>
            <a:endParaRPr/>
          </a:p>
        </p:txBody>
      </p:sp>
      <p:sp>
        <p:nvSpPr>
          <p:cNvPr id="70" name="Google Shape;70;p15"/>
          <p:cNvSpPr txBox="1"/>
          <p:nvPr/>
        </p:nvSpPr>
        <p:spPr>
          <a:xfrm>
            <a:off x="124275" y="787050"/>
            <a:ext cx="89001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FFFFFF"/>
                </a:solidFill>
              </a:rPr>
              <a:t>Description: Narrating personal stories in the past with dialogue both internal and external.   </a:t>
            </a:r>
            <a:endParaRPr b="1"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0" st="0"/>
                                            </p:txEl>
                                          </p:spTgt>
                                        </p:tgtEl>
                                        <p:attrNameLst>
                                          <p:attrName>style.visibility</p:attrName>
                                        </p:attrNameLst>
                                      </p:cBhvr>
                                      <p:to>
                                        <p:strVal val="visible"/>
                                      </p:to>
                                    </p:set>
                                    <p:animEffect filter="fade" transition="in">
                                      <p:cBhvr>
                                        <p:cTn dur="1000"/>
                                        <p:tgtEl>
                                          <p:spTgt spid="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1" st="1"/>
                                            </p:txEl>
                                          </p:spTgt>
                                        </p:tgtEl>
                                        <p:attrNameLst>
                                          <p:attrName>style.visibility</p:attrName>
                                        </p:attrNameLst>
                                      </p:cBhvr>
                                      <p:to>
                                        <p:strVal val="visible"/>
                                      </p:to>
                                    </p:set>
                                    <p:animEffect filter="fade" transition="in">
                                      <p:cBhvr>
                                        <p:cTn dur="1000"/>
                                        <p:tgtEl>
                                          <p:spTgt spid="7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ᏅᎩᏁ</a:t>
            </a:r>
            <a:r>
              <a:rPr lang="en"/>
              <a:t> ᏣᎳᎩ ᎠᏕᎶᏆᏍᏗ</a:t>
            </a:r>
            <a:endParaRPr/>
          </a:p>
        </p:txBody>
      </p:sp>
      <p:sp>
        <p:nvSpPr>
          <p:cNvPr id="76" name="Google Shape;76;p16"/>
          <p:cNvSpPr txBox="1"/>
          <p:nvPr/>
        </p:nvSpPr>
        <p:spPr>
          <a:xfrm>
            <a:off x="117375" y="593750"/>
            <a:ext cx="8830200" cy="44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Roboto"/>
                <a:ea typeface="Roboto"/>
                <a:cs typeface="Roboto"/>
                <a:sym typeface="Roboto"/>
              </a:rPr>
              <a:t>Na gitli uyosisge- </a:t>
            </a:r>
            <a:r>
              <a:rPr lang="en" sz="1800">
                <a:solidFill>
                  <a:srgbClr val="FFFFFF"/>
                </a:solidFill>
                <a:latin typeface="Roboto"/>
                <a:ea typeface="Roboto"/>
                <a:cs typeface="Roboto"/>
                <a:sym typeface="Roboto"/>
              </a:rPr>
              <a:t>As retold by Peggy Girty-Flute</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rPr>
              <a:t>Ilvhiyu jigesv, </a:t>
            </a:r>
            <a:r>
              <a:rPr lang="en" sz="2400">
                <a:solidFill>
                  <a:srgbClr val="FFFF00"/>
                </a:solidFill>
              </a:rPr>
              <a:t>awalesod jigesv</a:t>
            </a:r>
            <a:r>
              <a:rPr lang="en" sz="2400">
                <a:solidFill>
                  <a:srgbClr val="FFFFFF"/>
                </a:solidFill>
              </a:rPr>
              <a:t>. Sawu iga, utana waga hawiya </a:t>
            </a:r>
            <a:r>
              <a:rPr lang="en" sz="2400">
                <a:solidFill>
                  <a:srgbClr val="FFFF00"/>
                </a:solidFill>
              </a:rPr>
              <a:t>agiwatvhv</a:t>
            </a:r>
            <a:r>
              <a:rPr lang="en" sz="2400">
                <a:solidFill>
                  <a:srgbClr val="FFFFFF"/>
                </a:solidFill>
              </a:rPr>
              <a:t>. </a:t>
            </a:r>
            <a:r>
              <a:rPr lang="en" sz="2400">
                <a:solidFill>
                  <a:srgbClr val="FFFF00"/>
                </a:solidFill>
              </a:rPr>
              <a:t>Awalihelijv</a:t>
            </a:r>
            <a:r>
              <a:rPr lang="en" sz="2400">
                <a:solidFill>
                  <a:srgbClr val="FFFFFF"/>
                </a:solidFill>
              </a:rPr>
              <a:t>. “Doyu agiyosi,” </a:t>
            </a:r>
            <a:r>
              <a:rPr lang="en" sz="2400">
                <a:solidFill>
                  <a:srgbClr val="FFFF00"/>
                </a:solidFill>
              </a:rPr>
              <a:t>agwelisv</a:t>
            </a:r>
            <a:r>
              <a:rPr lang="en" sz="2400">
                <a:solidFill>
                  <a:srgbClr val="FFFFFF"/>
                </a:solidFill>
              </a:rPr>
              <a:t>. “Waga hawiya agilvqd.” Hawiya </a:t>
            </a:r>
            <a:r>
              <a:rPr lang="en" sz="2400">
                <a:solidFill>
                  <a:srgbClr val="FFFF00"/>
                </a:solidFill>
              </a:rPr>
              <a:t>agwutesv</a:t>
            </a:r>
            <a:r>
              <a:rPr lang="en" sz="2400">
                <a:solidFill>
                  <a:srgbClr val="FFFFFF"/>
                </a:solidFill>
              </a:rPr>
              <a:t>. Nole, utlisd </a:t>
            </a:r>
            <a:r>
              <a:rPr lang="en" sz="2400">
                <a:solidFill>
                  <a:srgbClr val="FFFF00"/>
                </a:solidFill>
              </a:rPr>
              <a:t>diwenvsv</a:t>
            </a:r>
            <a:r>
              <a:rPr lang="en" sz="2400">
                <a:solidFill>
                  <a:srgbClr val="FFFFFF"/>
                </a:solidFill>
              </a:rPr>
              <a:t> </a:t>
            </a:r>
            <a:r>
              <a:rPr lang="en" sz="2400">
                <a:solidFill>
                  <a:srgbClr val="FFFF00"/>
                </a:solidFill>
              </a:rPr>
              <a:t>widawuktanv</a:t>
            </a:r>
            <a:r>
              <a:rPr lang="en" sz="2400">
                <a:solidFill>
                  <a:srgbClr val="FFFFFF"/>
                </a:solidFill>
              </a:rPr>
              <a:t>. Agosd hawiya </a:t>
            </a:r>
            <a:r>
              <a:rPr lang="en" sz="2400">
                <a:solidFill>
                  <a:srgbClr val="FFFF00"/>
                </a:solidFill>
              </a:rPr>
              <a:t>awahnvsgatlv</a:t>
            </a:r>
            <a:r>
              <a:rPr lang="en" sz="2400">
                <a:solidFill>
                  <a:srgbClr val="FFFFFF"/>
                </a:solidFill>
              </a:rPr>
              <a:t>. Adaha asvtlv </a:t>
            </a:r>
            <a:r>
              <a:rPr lang="en" sz="2400">
                <a:solidFill>
                  <a:srgbClr val="FFFF00"/>
                </a:solidFill>
              </a:rPr>
              <a:t>jinandisv</a:t>
            </a:r>
            <a:r>
              <a:rPr lang="en" sz="2400">
                <a:solidFill>
                  <a:srgbClr val="FFFFFF"/>
                </a:solidFill>
              </a:rPr>
              <a:t>. Toi amayi </a:t>
            </a:r>
            <a:r>
              <a:rPr lang="en" sz="2400">
                <a:solidFill>
                  <a:srgbClr val="FFFF00"/>
                </a:solidFill>
              </a:rPr>
              <a:t>widawakananv</a:t>
            </a:r>
            <a:r>
              <a:rPr lang="en" sz="2400">
                <a:solidFill>
                  <a:srgbClr val="FFFFFF"/>
                </a:solidFill>
              </a:rPr>
              <a:t>, soi gitli </a:t>
            </a:r>
            <a:r>
              <a:rPr lang="en" sz="2400">
                <a:solidFill>
                  <a:srgbClr val="FFFF00"/>
                </a:solidFill>
              </a:rPr>
              <a:t>wijigov</a:t>
            </a:r>
            <a:r>
              <a:rPr lang="en" sz="2400">
                <a:solidFill>
                  <a:srgbClr val="FFFFFF"/>
                </a:solidFill>
              </a:rPr>
              <a:t> </a:t>
            </a:r>
            <a:r>
              <a:rPr lang="en" sz="2400">
                <a:solidFill>
                  <a:srgbClr val="FFFF00"/>
                </a:solidFill>
              </a:rPr>
              <a:t>agwelisv</a:t>
            </a:r>
            <a:r>
              <a:rPr lang="en" sz="2400">
                <a:solidFill>
                  <a:srgbClr val="FFFFFF"/>
                </a:solidFill>
              </a:rPr>
              <a:t>, </a:t>
            </a:r>
            <a:r>
              <a:rPr lang="en" sz="2400">
                <a:solidFill>
                  <a:srgbClr val="FFFF00"/>
                </a:solidFill>
              </a:rPr>
              <a:t>nudale</a:t>
            </a:r>
            <a:r>
              <a:rPr lang="en" sz="2400">
                <a:solidFill>
                  <a:srgbClr val="FFFFFF"/>
                </a:solidFill>
              </a:rPr>
              <a:t> hawiya uhnvsgatlv gitli. “Siquu soi hawiya awaduli,” </a:t>
            </a:r>
            <a:r>
              <a:rPr lang="en" sz="2400">
                <a:solidFill>
                  <a:srgbClr val="FFFF00"/>
                </a:solidFill>
              </a:rPr>
              <a:t>agwelisv</a:t>
            </a:r>
            <a:r>
              <a:rPr lang="en" sz="2400">
                <a:solidFill>
                  <a:srgbClr val="FFFFFF"/>
                </a:solidFill>
              </a:rPr>
              <a:t>. </a:t>
            </a:r>
            <a:r>
              <a:rPr lang="en" sz="2400">
                <a:solidFill>
                  <a:srgbClr val="FFFF00"/>
                </a:solidFill>
              </a:rPr>
              <a:t>Widawsuwisv</a:t>
            </a:r>
            <a:r>
              <a:rPr lang="en" sz="2400">
                <a:solidFill>
                  <a:srgbClr val="FFFFFF"/>
                </a:solidFill>
              </a:rPr>
              <a:t>, Hawiya  </a:t>
            </a:r>
            <a:r>
              <a:rPr lang="en" sz="2400">
                <a:solidFill>
                  <a:srgbClr val="FFFF00"/>
                </a:solidFill>
              </a:rPr>
              <a:t>agwohoselv</a:t>
            </a:r>
            <a:r>
              <a:rPr lang="en" sz="2400">
                <a:solidFill>
                  <a:srgbClr val="FFFFFF"/>
                </a:solidFill>
              </a:rPr>
              <a:t>, utlisd hawin amo wudelitse. Usganoli </a:t>
            </a:r>
            <a:r>
              <a:rPr lang="en" sz="2400">
                <a:solidFill>
                  <a:srgbClr val="FFFF00"/>
                </a:solidFill>
              </a:rPr>
              <a:t>digwewenvsvdidla wagilosv, agiyosisgo</a:t>
            </a:r>
            <a:r>
              <a:rPr lang="en" sz="2400">
                <a:solidFill>
                  <a:srgbClr val="FFFFFF"/>
                </a:solidFill>
              </a:rPr>
              <a:t>.</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t/>
            </a:r>
            <a:endParaRPr sz="22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0" st="0"/>
                                            </p:txEl>
                                          </p:spTgt>
                                        </p:tgtEl>
                                        <p:attrNameLst>
                                          <p:attrName>style.visibility</p:attrName>
                                        </p:attrNameLst>
                                      </p:cBhvr>
                                      <p:to>
                                        <p:strVal val="visible"/>
                                      </p:to>
                                    </p:set>
                                    <p:animEffect filter="fade" transition="in">
                                      <p:cBhvr>
                                        <p:cTn dur="1000"/>
                                        <p:tgtEl>
                                          <p:spTgt spid="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1" st="1"/>
                                            </p:txEl>
                                          </p:spTgt>
                                        </p:tgtEl>
                                        <p:attrNameLst>
                                          <p:attrName>style.visibility</p:attrName>
                                        </p:attrNameLst>
                                      </p:cBhvr>
                                      <p:to>
                                        <p:strVal val="visible"/>
                                      </p:to>
                                    </p:set>
                                    <p:animEffect filter="fade" transition="in">
                                      <p:cBhvr>
                                        <p:cTn dur="1000"/>
                                        <p:tgtEl>
                                          <p:spTgt spid="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2" st="2"/>
                                            </p:txEl>
                                          </p:spTgt>
                                        </p:tgtEl>
                                        <p:attrNameLst>
                                          <p:attrName>style.visibility</p:attrName>
                                        </p:attrNameLst>
                                      </p:cBhvr>
                                      <p:to>
                                        <p:strVal val="visible"/>
                                      </p:to>
                                    </p:set>
                                    <p:animEffect filter="fade" transition="in">
                                      <p:cBhvr>
                                        <p:cTn dur="1000"/>
                                        <p:tgtEl>
                                          <p:spTgt spid="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3" st="3"/>
                                            </p:txEl>
                                          </p:spTgt>
                                        </p:tgtEl>
                                        <p:attrNameLst>
                                          <p:attrName>style.visibility</p:attrName>
                                        </p:attrNameLst>
                                      </p:cBhvr>
                                      <p:to>
                                        <p:strVal val="visible"/>
                                      </p:to>
                                    </p:set>
                                    <p:animEffect filter="fade" transition="in">
                                      <p:cBhvr>
                                        <p:cTn dur="1000"/>
                                        <p:tgtEl>
                                          <p:spTgt spid="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4" st="4"/>
                                            </p:txEl>
                                          </p:spTgt>
                                        </p:tgtEl>
                                        <p:attrNameLst>
                                          <p:attrName>style.visibility</p:attrName>
                                        </p:attrNameLst>
                                      </p:cBhvr>
                                      <p:to>
                                        <p:strVal val="visible"/>
                                      </p:to>
                                    </p:set>
                                    <p:animEffect filter="fade" transition="in">
                                      <p:cBhvr>
                                        <p:cTn dur="1000"/>
                                        <p:tgtEl>
                                          <p:spTgt spid="7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 ᏣᎳᎩ ᎠᏕᎶᏆᏍᏗ</a:t>
            </a:r>
            <a:endParaRPr/>
          </a:p>
        </p:txBody>
      </p:sp>
      <p:sp>
        <p:nvSpPr>
          <p:cNvPr id="82" name="Google Shape;82;p17"/>
          <p:cNvSpPr txBox="1"/>
          <p:nvPr/>
        </p:nvSpPr>
        <p:spPr>
          <a:xfrm>
            <a:off x="117375" y="593750"/>
            <a:ext cx="5216700" cy="446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Hisgi yawadetiyvda jigesv, elis, edud ayano widogilawitsidolv, igahnvdadisgo. Edud  altsadohvsgi  gesv. Jisa dulehisanv gesv. Elisi, ayano agvyididl widoginotlv. Edudu utvdvnv, “kilole yuduli juhnogisdi?” Wawaselitanv. “Edudu, dikanogidv dijinogisdi awaduli!” jiyoselv. Nole, agvyididl junilawsdi wagiwedolv. “Gado usdi dikanogidv dijanogisdi jaduli?” utvdvnv edudu. “Itse dikanogidv,” wijinohetlv. “Jisa agigeyuhina?” utvdvnv. “Tla. Na itse dikanogidv dakinogisdi awaduli. Tla yijahntadv,” edudu tsiyoselv. “Hawawu,” udvnv edudu. </a:t>
            </a:r>
            <a:endParaRPr sz="1800">
              <a:solidFill>
                <a:srgbClr val="FFFFFF"/>
              </a:solidFill>
            </a:endParaRPr>
          </a:p>
        </p:txBody>
      </p:sp>
      <p:pic>
        <p:nvPicPr>
          <p:cNvPr id="83" name="Google Shape;83;p17"/>
          <p:cNvPicPr preferRelativeResize="0"/>
          <p:nvPr/>
        </p:nvPicPr>
        <p:blipFill>
          <a:blip r:embed="rId3">
            <a:alphaModFix/>
          </a:blip>
          <a:stretch>
            <a:fillRect/>
          </a:stretch>
        </p:blipFill>
        <p:spPr>
          <a:xfrm>
            <a:off x="5512654" y="793950"/>
            <a:ext cx="3055048" cy="20366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0" st="0"/>
                                            </p:txEl>
                                          </p:spTgt>
                                        </p:tgtEl>
                                        <p:attrNameLst>
                                          <p:attrName>style.visibility</p:attrName>
                                        </p:attrNameLst>
                                      </p:cBhvr>
                                      <p:to>
                                        <p:strVal val="visible"/>
                                      </p:to>
                                    </p:set>
                                    <p:animEffect filter="fade" transition="in">
                                      <p:cBhvr>
                                        <p:cTn dur="1000"/>
                                        <p:tgtEl>
                                          <p:spTgt spid="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 st="1"/>
                                            </p:txEl>
                                          </p:spTgt>
                                        </p:tgtEl>
                                        <p:attrNameLst>
                                          <p:attrName>style.visibility</p:attrName>
                                        </p:attrNameLst>
                                      </p:cBhvr>
                                      <p:to>
                                        <p:strVal val="visible"/>
                                      </p:to>
                                    </p:set>
                                    <p:animEffect filter="fade" transition="in">
                                      <p:cBhvr>
                                        <p:cTn dur="1000"/>
                                        <p:tgtEl>
                                          <p:spTgt spid="8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8"/>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 ᏣᎳᎩ ᎠᏕᎶᏆᏍᏗ</a:t>
            </a:r>
            <a:endParaRPr/>
          </a:p>
        </p:txBody>
      </p:sp>
      <p:sp>
        <p:nvSpPr>
          <p:cNvPr id="89" name="Google Shape;89;p18"/>
          <p:cNvSpPr txBox="1"/>
          <p:nvPr/>
        </p:nvSpPr>
        <p:spPr>
          <a:xfrm>
            <a:off x="117375" y="593750"/>
            <a:ext cx="5216700" cy="446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Nole, agvyididl wawalehnv ale hia dikanogidv widaginogisv, “O Bunnies have pink shiny noses, and this is the reason my friends, o bunnies have pink shiny noses and a powder puff on the wrong end” noleno, wawaktahvsv ale detsiquali detsitelvnv agvyidil nigad junilawsdi! Agidud doyu uyetsv. Yudaha, hia kanohetlvsgi uhnohetlvsgo, agitantanv nigalstanv!</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pic>
        <p:nvPicPr>
          <p:cNvPr id="90" name="Google Shape;90;p18"/>
          <p:cNvPicPr preferRelativeResize="0"/>
          <p:nvPr/>
        </p:nvPicPr>
        <p:blipFill>
          <a:blip r:embed="rId3">
            <a:alphaModFix/>
          </a:blip>
          <a:stretch>
            <a:fillRect/>
          </a:stretch>
        </p:blipFill>
        <p:spPr>
          <a:xfrm>
            <a:off x="5512654" y="793950"/>
            <a:ext cx="3055048" cy="2036699"/>
          </a:xfrm>
          <a:prstGeom prst="rect">
            <a:avLst/>
          </a:prstGeom>
          <a:noFill/>
          <a:ln>
            <a:noFill/>
          </a:ln>
        </p:spPr>
      </p:pic>
      <p:sp>
        <p:nvSpPr>
          <p:cNvPr id="91" name="Google Shape;91;p18"/>
          <p:cNvSpPr txBox="1"/>
          <p:nvPr/>
        </p:nvSpPr>
        <p:spPr>
          <a:xfrm>
            <a:off x="294400" y="3844625"/>
            <a:ext cx="7230300" cy="67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Roboto"/>
                <a:ea typeface="Roboto"/>
                <a:cs typeface="Roboto"/>
                <a:sym typeface="Roboto"/>
              </a:rPr>
              <a:t>Now, let’s look at the story and identify the words we need to use dialogue.</a:t>
            </a:r>
            <a:endParaRPr>
              <a:solidFill>
                <a:srgbClr val="FFFF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0" st="0"/>
                                            </p:txEl>
                                          </p:spTgt>
                                        </p:tgtEl>
                                        <p:attrNameLst>
                                          <p:attrName>style.visibility</p:attrName>
                                        </p:attrNameLst>
                                      </p:cBhvr>
                                      <p:to>
                                        <p:strVal val="visible"/>
                                      </p:to>
                                    </p:set>
                                    <p:animEffect filter="fade" transition="in">
                                      <p:cBhvr>
                                        <p:cTn dur="1000"/>
                                        <p:tgtEl>
                                          <p:spTgt spid="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 st="1"/>
                                            </p:txEl>
                                          </p:spTgt>
                                        </p:tgtEl>
                                        <p:attrNameLst>
                                          <p:attrName>style.visibility</p:attrName>
                                        </p:attrNameLst>
                                      </p:cBhvr>
                                      <p:to>
                                        <p:strVal val="visible"/>
                                      </p:to>
                                    </p:set>
                                    <p:animEffect filter="fade" transition="in">
                                      <p:cBhvr>
                                        <p:cTn dur="1000"/>
                                        <p:tgtEl>
                                          <p:spTgt spid="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2" st="2"/>
                                            </p:txEl>
                                          </p:spTgt>
                                        </p:tgtEl>
                                        <p:attrNameLst>
                                          <p:attrName>style.visibility</p:attrName>
                                        </p:attrNameLst>
                                      </p:cBhvr>
                                      <p:to>
                                        <p:strVal val="visible"/>
                                      </p:to>
                                    </p:set>
                                    <p:animEffect filter="fade" transition="in">
                                      <p:cBhvr>
                                        <p:cTn dur="1000"/>
                                        <p:tgtEl>
                                          <p:spTgt spid="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3" st="3"/>
                                            </p:txEl>
                                          </p:spTgt>
                                        </p:tgtEl>
                                        <p:attrNameLst>
                                          <p:attrName>style.visibility</p:attrName>
                                        </p:attrNameLst>
                                      </p:cBhvr>
                                      <p:to>
                                        <p:strVal val="visible"/>
                                      </p:to>
                                    </p:set>
                                    <p:animEffect filter="fade" transition="in">
                                      <p:cBhvr>
                                        <p:cTn dur="1000"/>
                                        <p:tgtEl>
                                          <p:spTgt spid="8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4" st="4"/>
                                            </p:txEl>
                                          </p:spTgt>
                                        </p:tgtEl>
                                        <p:attrNameLst>
                                          <p:attrName>style.visibility</p:attrName>
                                        </p:attrNameLst>
                                      </p:cBhvr>
                                      <p:to>
                                        <p:strVal val="visible"/>
                                      </p:to>
                                    </p:set>
                                    <p:animEffect filter="fade" transition="in">
                                      <p:cBhvr>
                                        <p:cTn dur="1000"/>
                                        <p:tgtEl>
                                          <p:spTgt spid="8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5" st="5"/>
                                            </p:txEl>
                                          </p:spTgt>
                                        </p:tgtEl>
                                        <p:attrNameLst>
                                          <p:attrName>style.visibility</p:attrName>
                                        </p:attrNameLst>
                                      </p:cBhvr>
                                      <p:to>
                                        <p:strVal val="visible"/>
                                      </p:to>
                                    </p:set>
                                    <p:animEffect filter="fade" transition="in">
                                      <p:cBhvr>
                                        <p:cTn dur="1000"/>
                                        <p:tgtEl>
                                          <p:spTgt spid="8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9"/>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 ᏣᎳᎩ ᎠᏕᎶᏆᏍᏗ</a:t>
            </a:r>
            <a:endParaRPr/>
          </a:p>
        </p:txBody>
      </p:sp>
      <p:sp>
        <p:nvSpPr>
          <p:cNvPr id="97" name="Google Shape;97;p19"/>
          <p:cNvSpPr txBox="1"/>
          <p:nvPr/>
        </p:nvSpPr>
        <p:spPr>
          <a:xfrm>
            <a:off x="117375" y="593750"/>
            <a:ext cx="5216700" cy="446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Hisgi yawadetiyvda jigesv, elis, edud ayano widogilawitsidolv, igahnvdadisgo. Edud  altsadohvsgi  gesv. Jisa dulehisanv gesv. Elisi, ayano agvyididl widoginotlv. Edudu </a:t>
            </a:r>
            <a:r>
              <a:rPr lang="en" sz="1800">
                <a:solidFill>
                  <a:srgbClr val="FFFF00"/>
                </a:solidFill>
              </a:rPr>
              <a:t>utvdvnv,</a:t>
            </a:r>
            <a:r>
              <a:rPr lang="en" sz="1800">
                <a:solidFill>
                  <a:srgbClr val="FFFFFF"/>
                </a:solidFill>
              </a:rPr>
              <a:t> “kilole yuduli juhnogisdi?” Wawaselitanv. “Edudu, dikanogidv dijinogisdi awaduli!” </a:t>
            </a:r>
            <a:r>
              <a:rPr lang="en" sz="1800">
                <a:solidFill>
                  <a:srgbClr val="FFFF00"/>
                </a:solidFill>
              </a:rPr>
              <a:t>jiyoselv</a:t>
            </a:r>
            <a:r>
              <a:rPr lang="en" sz="1800">
                <a:solidFill>
                  <a:srgbClr val="FFFFFF"/>
                </a:solidFill>
              </a:rPr>
              <a:t>. Nole, agvyididl junilawsdi wagiwedolv. “Gado usdi dikanogidv dijanogisdi jaduli?” </a:t>
            </a:r>
            <a:r>
              <a:rPr lang="en" sz="1800">
                <a:solidFill>
                  <a:srgbClr val="FFFF00"/>
                </a:solidFill>
              </a:rPr>
              <a:t>utvdvnv</a:t>
            </a:r>
            <a:r>
              <a:rPr lang="en" sz="1800">
                <a:solidFill>
                  <a:srgbClr val="FFFFFF"/>
                </a:solidFill>
              </a:rPr>
              <a:t> edudu. “Itse dikanogidv,” </a:t>
            </a:r>
            <a:r>
              <a:rPr lang="en" sz="1800">
                <a:solidFill>
                  <a:srgbClr val="FFFF00"/>
                </a:solidFill>
              </a:rPr>
              <a:t>wijinohetlv</a:t>
            </a:r>
            <a:r>
              <a:rPr lang="en" sz="1800">
                <a:solidFill>
                  <a:srgbClr val="FFFFFF"/>
                </a:solidFill>
              </a:rPr>
              <a:t>. “Jisa agigeyuhina?” </a:t>
            </a:r>
            <a:r>
              <a:rPr lang="en" sz="1800">
                <a:solidFill>
                  <a:srgbClr val="FFFF00"/>
                </a:solidFill>
              </a:rPr>
              <a:t>utvdvnv</a:t>
            </a:r>
            <a:r>
              <a:rPr lang="en" sz="1800">
                <a:solidFill>
                  <a:srgbClr val="FFFFFF"/>
                </a:solidFill>
              </a:rPr>
              <a:t>. “Tla. Na itse dikanogidv dakinogisdi awaduli. Tla yijahntadv,” edudu </a:t>
            </a:r>
            <a:r>
              <a:rPr lang="en" sz="1800">
                <a:solidFill>
                  <a:srgbClr val="FFFF00"/>
                </a:solidFill>
              </a:rPr>
              <a:t>tsiyoselv</a:t>
            </a:r>
            <a:r>
              <a:rPr lang="en" sz="1800">
                <a:solidFill>
                  <a:srgbClr val="FFFFFF"/>
                </a:solidFill>
              </a:rPr>
              <a:t>. “Hawawu,” </a:t>
            </a:r>
            <a:r>
              <a:rPr lang="en" sz="1800">
                <a:solidFill>
                  <a:srgbClr val="FFFF00"/>
                </a:solidFill>
              </a:rPr>
              <a:t>udvnv</a:t>
            </a:r>
            <a:r>
              <a:rPr lang="en" sz="1800">
                <a:solidFill>
                  <a:srgbClr val="FFFFFF"/>
                </a:solidFill>
              </a:rPr>
              <a:t> edudu. </a:t>
            </a:r>
            <a:endParaRPr sz="1800">
              <a:solidFill>
                <a:srgbClr val="FFFFFF"/>
              </a:solidFill>
            </a:endParaRPr>
          </a:p>
        </p:txBody>
      </p:sp>
      <p:pic>
        <p:nvPicPr>
          <p:cNvPr id="98" name="Google Shape;98;p19"/>
          <p:cNvPicPr preferRelativeResize="0"/>
          <p:nvPr/>
        </p:nvPicPr>
        <p:blipFill>
          <a:blip r:embed="rId3">
            <a:alphaModFix/>
          </a:blip>
          <a:stretch>
            <a:fillRect/>
          </a:stretch>
        </p:blipFill>
        <p:spPr>
          <a:xfrm>
            <a:off x="5512654" y="793950"/>
            <a:ext cx="3055048" cy="20366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0" st="0"/>
                                            </p:txEl>
                                          </p:spTgt>
                                        </p:tgtEl>
                                        <p:attrNameLst>
                                          <p:attrName>style.visibility</p:attrName>
                                        </p:attrNameLst>
                                      </p:cBhvr>
                                      <p:to>
                                        <p:strVal val="visible"/>
                                      </p:to>
                                    </p:set>
                                    <p:animEffect filter="fade" transition="in">
                                      <p:cBhvr>
                                        <p:cTn dur="1000"/>
                                        <p:tgtEl>
                                          <p:spTgt spid="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1" st="1"/>
                                            </p:txEl>
                                          </p:spTgt>
                                        </p:tgtEl>
                                        <p:attrNameLst>
                                          <p:attrName>style.visibility</p:attrName>
                                        </p:attrNameLst>
                                      </p:cBhvr>
                                      <p:to>
                                        <p:strVal val="visible"/>
                                      </p:to>
                                    </p:set>
                                    <p:animEffect filter="fade" transition="in">
                                      <p:cBhvr>
                                        <p:cTn dur="1000"/>
                                        <p:tgtEl>
                                          <p:spTgt spid="9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 ᏣᎳᎩ ᎠᏕᎶᏆᏍᏗ</a:t>
            </a:r>
            <a:endParaRPr/>
          </a:p>
        </p:txBody>
      </p:sp>
      <p:sp>
        <p:nvSpPr>
          <p:cNvPr id="104" name="Google Shape;104;p20"/>
          <p:cNvSpPr txBox="1"/>
          <p:nvPr/>
        </p:nvSpPr>
        <p:spPr>
          <a:xfrm>
            <a:off x="117375" y="593750"/>
            <a:ext cx="5216700" cy="446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Nole, agvyididl wawalehnv ale hia dikanogidv </a:t>
            </a:r>
            <a:r>
              <a:rPr lang="en" sz="1800">
                <a:solidFill>
                  <a:srgbClr val="FFFF00"/>
                </a:solidFill>
              </a:rPr>
              <a:t>widaginogisv</a:t>
            </a:r>
            <a:r>
              <a:rPr lang="en" sz="1800">
                <a:solidFill>
                  <a:srgbClr val="FFFFFF"/>
                </a:solidFill>
              </a:rPr>
              <a:t>: </a:t>
            </a:r>
            <a:r>
              <a:rPr lang="en" sz="1800">
                <a:solidFill>
                  <a:srgbClr val="FFFFFF"/>
                </a:solidFill>
              </a:rPr>
              <a:t>“O Bunnies have pink shiny noses, and this is the reason my friends, o bunnies have pink shiny noses and a powder puff on the wrong end” noleno, wawaktahvsv ale detsiquali detsitelvnv agvyidil nigad junilawsdi! Agidud doyu uyetsv. Yudaha, hia kanohetlvsgi uhnohetlvsgo, agitantanv nigalstanv!</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pic>
        <p:nvPicPr>
          <p:cNvPr id="105" name="Google Shape;105;p20"/>
          <p:cNvPicPr preferRelativeResize="0"/>
          <p:nvPr/>
        </p:nvPicPr>
        <p:blipFill>
          <a:blip r:embed="rId3">
            <a:alphaModFix/>
          </a:blip>
          <a:stretch>
            <a:fillRect/>
          </a:stretch>
        </p:blipFill>
        <p:spPr>
          <a:xfrm>
            <a:off x="5512654" y="793950"/>
            <a:ext cx="3055048" cy="20366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0" st="0"/>
                                            </p:txEl>
                                          </p:spTgt>
                                        </p:tgtEl>
                                        <p:attrNameLst>
                                          <p:attrName>style.visibility</p:attrName>
                                        </p:attrNameLst>
                                      </p:cBhvr>
                                      <p:to>
                                        <p:strVal val="visible"/>
                                      </p:to>
                                    </p:set>
                                    <p:animEffect filter="fade" transition="in">
                                      <p:cBhvr>
                                        <p:cTn dur="1000"/>
                                        <p:tgtEl>
                                          <p:spTgt spid="1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1" st="1"/>
                                            </p:txEl>
                                          </p:spTgt>
                                        </p:tgtEl>
                                        <p:attrNameLst>
                                          <p:attrName>style.visibility</p:attrName>
                                        </p:attrNameLst>
                                      </p:cBhvr>
                                      <p:to>
                                        <p:strVal val="visible"/>
                                      </p:to>
                                    </p:set>
                                    <p:animEffect filter="fade" transition="in">
                                      <p:cBhvr>
                                        <p:cTn dur="1000"/>
                                        <p:tgtEl>
                                          <p:spTgt spid="1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2" st="2"/>
                                            </p:txEl>
                                          </p:spTgt>
                                        </p:tgtEl>
                                        <p:attrNameLst>
                                          <p:attrName>style.visibility</p:attrName>
                                        </p:attrNameLst>
                                      </p:cBhvr>
                                      <p:to>
                                        <p:strVal val="visible"/>
                                      </p:to>
                                    </p:set>
                                    <p:animEffect filter="fade" transition="in">
                                      <p:cBhvr>
                                        <p:cTn dur="1000"/>
                                        <p:tgtEl>
                                          <p:spTgt spid="1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3" st="3"/>
                                            </p:txEl>
                                          </p:spTgt>
                                        </p:tgtEl>
                                        <p:attrNameLst>
                                          <p:attrName>style.visibility</p:attrName>
                                        </p:attrNameLst>
                                      </p:cBhvr>
                                      <p:to>
                                        <p:strVal val="visible"/>
                                      </p:to>
                                    </p:set>
                                    <p:animEffect filter="fade" transition="in">
                                      <p:cBhvr>
                                        <p:cTn dur="1000"/>
                                        <p:tgtEl>
                                          <p:spTgt spid="10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4" st="4"/>
                                            </p:txEl>
                                          </p:spTgt>
                                        </p:tgtEl>
                                        <p:attrNameLst>
                                          <p:attrName>style.visibility</p:attrName>
                                        </p:attrNameLst>
                                      </p:cBhvr>
                                      <p:to>
                                        <p:strVal val="visible"/>
                                      </p:to>
                                    </p:set>
                                    <p:animEffect filter="fade" transition="in">
                                      <p:cBhvr>
                                        <p:cTn dur="1000"/>
                                        <p:tgtEl>
                                          <p:spTgt spid="10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5" st="5"/>
                                            </p:txEl>
                                          </p:spTgt>
                                        </p:tgtEl>
                                        <p:attrNameLst>
                                          <p:attrName>style.visibility</p:attrName>
                                        </p:attrNameLst>
                                      </p:cBhvr>
                                      <p:to>
                                        <p:strVal val="visible"/>
                                      </p:to>
                                    </p:set>
                                    <p:animEffect filter="fade" transition="in">
                                      <p:cBhvr>
                                        <p:cTn dur="1000"/>
                                        <p:tgtEl>
                                          <p:spTgt spid="10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ᏅᎩᏁ</a:t>
            </a:r>
            <a:r>
              <a:rPr lang="en"/>
              <a:t> ᏣᎳᎩ ᎠᏕᎶᏆᏍᏗ</a:t>
            </a:r>
            <a:endParaRPr/>
          </a:p>
        </p:txBody>
      </p:sp>
      <p:sp>
        <p:nvSpPr>
          <p:cNvPr id="111" name="Google Shape;111;p21"/>
          <p:cNvSpPr txBox="1"/>
          <p:nvPr/>
        </p:nvSpPr>
        <p:spPr>
          <a:xfrm>
            <a:off x="117375" y="833425"/>
            <a:ext cx="8830200" cy="42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Jegsin uwej achuj, Tami danelv uluje. Udod utvdvne, “Edod, wijuntan diwalasden nigad joine ayodanv’. Igvnisisgis jijalagi?</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“Tladv,” udvne Jegskin, “Igvnisisgi soneladu dejadatinvd!</a:t>
            </a:r>
            <a:endParaRPr sz="2400">
              <a:solidFill>
                <a:srgbClr val="FFFFFF"/>
              </a:solidFill>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t/>
            </a:r>
            <a:endParaRPr sz="22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animEffect filter="fade" transition="in">
                                      <p:cBhvr>
                                        <p:cTn dur="1000"/>
                                        <p:tgtEl>
                                          <p:spTgt spid="1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animEffect filter="fade" transition="in">
                                      <p:cBhvr>
                                        <p:cTn dur="1000"/>
                                        <p:tgtEl>
                                          <p:spTgt spid="1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2" st="2"/>
                                            </p:txEl>
                                          </p:spTgt>
                                        </p:tgtEl>
                                        <p:attrNameLst>
                                          <p:attrName>style.visibility</p:attrName>
                                        </p:attrNameLst>
                                      </p:cBhvr>
                                      <p:to>
                                        <p:strVal val="visible"/>
                                      </p:to>
                                    </p:set>
                                    <p:animEffect filter="fade" transition="in">
                                      <p:cBhvr>
                                        <p:cTn dur="1000"/>
                                        <p:tgtEl>
                                          <p:spTgt spid="1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3" st="3"/>
                                            </p:txEl>
                                          </p:spTgt>
                                        </p:tgtEl>
                                        <p:attrNameLst>
                                          <p:attrName>style.visibility</p:attrName>
                                        </p:attrNameLst>
                                      </p:cBhvr>
                                      <p:to>
                                        <p:strVal val="visible"/>
                                      </p:to>
                                    </p:set>
                                    <p:animEffect filter="fade" transition="in">
                                      <p:cBhvr>
                                        <p:cTn dur="1000"/>
                                        <p:tgtEl>
                                          <p:spTgt spid="1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4" st="4"/>
                                            </p:txEl>
                                          </p:spTgt>
                                        </p:tgtEl>
                                        <p:attrNameLst>
                                          <p:attrName>style.visibility</p:attrName>
                                        </p:attrNameLst>
                                      </p:cBhvr>
                                      <p:to>
                                        <p:strVal val="visible"/>
                                      </p:to>
                                    </p:set>
                                    <p:animEffect filter="fade" transition="in">
                                      <p:cBhvr>
                                        <p:cTn dur="1000"/>
                                        <p:tgtEl>
                                          <p:spTgt spid="11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5" st="5"/>
                                            </p:txEl>
                                          </p:spTgt>
                                        </p:tgtEl>
                                        <p:attrNameLst>
                                          <p:attrName>style.visibility</p:attrName>
                                        </p:attrNameLst>
                                      </p:cBhvr>
                                      <p:to>
                                        <p:strVal val="visible"/>
                                      </p:to>
                                    </p:set>
                                    <p:animEffect filter="fade" transition="in">
                                      <p:cBhvr>
                                        <p:cTn dur="1000"/>
                                        <p:tgtEl>
                                          <p:spTgt spid="11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6" st="6"/>
                                            </p:txEl>
                                          </p:spTgt>
                                        </p:tgtEl>
                                        <p:attrNameLst>
                                          <p:attrName>style.visibility</p:attrName>
                                        </p:attrNameLst>
                                      </p:cBhvr>
                                      <p:to>
                                        <p:strVal val="visible"/>
                                      </p:to>
                                    </p:set>
                                    <p:animEffect filter="fade" transition="in">
                                      <p:cBhvr>
                                        <p:cTn dur="1000"/>
                                        <p:tgtEl>
                                          <p:spTgt spid="11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