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Slab"/>
      <p:regular r:id="rId30"/>
      <p:bold r:id="rId31"/>
    </p:embeddedFon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lab-bold.fntdata"/><Relationship Id="rId30" Type="http://schemas.openxmlformats.org/officeDocument/2006/relationships/font" Target="fonts/RobotoSlab-regular.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f552b42c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f552b42c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f552b42cc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f552b42c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f552b42cc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f552b42cc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f552b42c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f552b42c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f552b42c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f552b42c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f552b42c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f552b42c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f552b42c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f552b42c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f552b42c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f552b42c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f552b42c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f552b42c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f552b42c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f552b42c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f552b42cc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f552b42c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f552b42cc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f552b42cc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f552b42cc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f552b42cc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f552b42c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f552b42c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f552b42cc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f552b42cc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dfd5e2a0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dfd5e2a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f5b6204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f5b6204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f5b62043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f5b62043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f552b42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f552b42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f552b42c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f552b42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f552b42c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f552b42c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f552b42c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f552b42c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a:t>
            </a:r>
            <a:r>
              <a:rPr lang="en" sz="3600"/>
              <a:t>ᎯᏍᎩᏁ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14" name="Google Shape;114;p22"/>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Na jisdu ale ujetsdi junisdahvsg dundulihe.</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Na jisdu ulvqwd junehldi. </a:t>
            </a:r>
            <a:endParaRPr sz="2400">
              <a:solidFill>
                <a:srgbClr val="FFFFFF"/>
              </a:solidFill>
            </a:endParaRPr>
          </a:p>
          <a:p>
            <a:pPr indent="0" lvl="0" marL="0" rtl="0" algn="l">
              <a:spcBef>
                <a:spcPts val="0"/>
              </a:spcBef>
              <a:spcAft>
                <a:spcPts val="0"/>
              </a:spcAft>
              <a:buNone/>
            </a:pPr>
            <a:r>
              <a:rPr lang="en" sz="2400">
                <a:solidFill>
                  <a:srgbClr val="FFFFFF"/>
                </a:solidFill>
              </a:rPr>
              <a:t>Na jisdu ale ujetsdi junisdahvsg dundulihe. </a:t>
            </a:r>
            <a:endParaRPr sz="2400">
              <a:solidFill>
                <a:srgbClr val="FFFFFF"/>
              </a:solidFill>
            </a:endParaRPr>
          </a:p>
          <a:p>
            <a:pPr indent="0" lvl="0" marL="0" rtl="0" algn="l">
              <a:spcBef>
                <a:spcPts val="0"/>
              </a:spcBef>
              <a:spcAft>
                <a:spcPts val="0"/>
              </a:spcAft>
              <a:buNone/>
            </a:pPr>
            <a:r>
              <a:rPr lang="en" sz="2400">
                <a:solidFill>
                  <a:srgbClr val="FFFFFF"/>
                </a:solidFill>
              </a:rPr>
              <a:t>Sesgihno tla kilo yidunilvqde jisdu ale ujetsd. </a:t>
            </a:r>
            <a:endParaRPr sz="2400">
              <a:solidFill>
                <a:srgbClr val="FFFFFF"/>
              </a:solidFill>
            </a:endParaRPr>
          </a:p>
          <a:p>
            <a:pPr indent="0" lvl="0" marL="0" rtl="0" algn="l">
              <a:spcBef>
                <a:spcPts val="0"/>
              </a:spcBef>
              <a:spcAft>
                <a:spcPts val="0"/>
              </a:spcAft>
              <a:buNone/>
            </a:pPr>
            <a:r>
              <a:rPr lang="en" sz="2400">
                <a:solidFill>
                  <a:srgbClr val="FFFFFF"/>
                </a:solidFill>
              </a:rPr>
              <a:t>Jisdu unosele ujetsdi ksdawaduga so digaduhv</a:t>
            </a:r>
            <a:endParaRPr sz="2400">
              <a:solidFill>
                <a:srgbClr val="FFFFFF"/>
              </a:solidFill>
            </a:endParaRPr>
          </a:p>
          <a:p>
            <a:pPr indent="0" lvl="0" marL="0" rtl="0" algn="l">
              <a:spcBef>
                <a:spcPts val="0"/>
              </a:spcBef>
              <a:spcAft>
                <a:spcPts val="0"/>
              </a:spcAft>
              <a:buNone/>
            </a:pPr>
            <a:r>
              <a:rPr lang="en" sz="2400">
                <a:solidFill>
                  <a:srgbClr val="FFFFFF"/>
                </a:solidFill>
              </a:rPr>
              <a:t>Na jisdu wuluje soh digaduhv </a:t>
            </a:r>
            <a:r>
              <a:rPr lang="en" sz="2400">
                <a:solidFill>
                  <a:srgbClr val="FFFF00"/>
                </a:solidFill>
              </a:rPr>
              <a:t>widuhnosele</a:t>
            </a:r>
            <a:endParaRPr sz="2400">
              <a:solidFill>
                <a:srgbClr val="FFFF00"/>
              </a:solidFill>
            </a:endParaRPr>
          </a:p>
          <a:p>
            <a:pPr indent="0" lvl="0" marL="0" rtl="0" algn="l">
              <a:spcBef>
                <a:spcPts val="0"/>
              </a:spcBef>
              <a:spcAft>
                <a:spcPts val="0"/>
              </a:spcAft>
              <a:buNone/>
            </a:pPr>
            <a:r>
              <a:rPr lang="en" sz="2400">
                <a:solidFill>
                  <a:srgbClr val="FFFFFF"/>
                </a:solidFill>
              </a:rPr>
              <a:t>“Aya gajiwonihise dinilawigi.  </a:t>
            </a:r>
            <a:endParaRPr sz="2400">
              <a:solidFill>
                <a:srgbClr val="FFFFFF"/>
              </a:solidFill>
            </a:endParaRPr>
          </a:p>
          <a:p>
            <a:pPr indent="0" lvl="0" marL="0" rtl="0" algn="l">
              <a:spcBef>
                <a:spcPts val="0"/>
              </a:spcBef>
              <a:spcAft>
                <a:spcPts val="0"/>
              </a:spcAft>
              <a:buNone/>
            </a:pPr>
            <a:r>
              <a:rPr lang="en" sz="2400">
                <a:solidFill>
                  <a:srgbClr val="FFFFFF"/>
                </a:solidFill>
              </a:rPr>
              <a:t>Nigadahen dijaneladisdi unaduli nowu” </a:t>
            </a:r>
            <a:endParaRPr sz="2400">
              <a:solidFill>
                <a:srgbClr val="FFFFFF"/>
              </a:solidFill>
            </a:endParaRPr>
          </a:p>
          <a:p>
            <a:pPr indent="0" lvl="0" marL="0" rtl="0" algn="l">
              <a:spcBef>
                <a:spcPts val="0"/>
              </a:spcBef>
              <a:spcAft>
                <a:spcPts val="0"/>
              </a:spcAft>
              <a:buNone/>
            </a:pPr>
            <a:r>
              <a:rPr lang="en" sz="2400">
                <a:solidFill>
                  <a:srgbClr val="FFFFFF"/>
                </a:solidFill>
              </a:rPr>
              <a:t>nigad inge aneha dunanelide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1000"/>
                                        <p:tgtEl>
                                          <p:spTgt spid="1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animEffect filter="fade" transition="in">
                                      <p:cBhvr>
                                        <p:cTn dur="1000"/>
                                        <p:tgtEl>
                                          <p:spTgt spid="1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5" st="5"/>
                                            </p:txEl>
                                          </p:spTgt>
                                        </p:tgtEl>
                                        <p:attrNameLst>
                                          <p:attrName>style.visibility</p:attrName>
                                        </p:attrNameLst>
                                      </p:cBhvr>
                                      <p:to>
                                        <p:strVal val="visible"/>
                                      </p:to>
                                    </p:set>
                                    <p:animEffect filter="fade" transition="in">
                                      <p:cBhvr>
                                        <p:cTn dur="1000"/>
                                        <p:tgtEl>
                                          <p:spTgt spid="11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6" st="6"/>
                                            </p:txEl>
                                          </p:spTgt>
                                        </p:tgtEl>
                                        <p:attrNameLst>
                                          <p:attrName>style.visibility</p:attrName>
                                        </p:attrNameLst>
                                      </p:cBhvr>
                                      <p:to>
                                        <p:strVal val="visible"/>
                                      </p:to>
                                    </p:set>
                                    <p:animEffect filter="fade" transition="in">
                                      <p:cBhvr>
                                        <p:cTn dur="1000"/>
                                        <p:tgtEl>
                                          <p:spTgt spid="11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7" st="7"/>
                                            </p:txEl>
                                          </p:spTgt>
                                        </p:tgtEl>
                                        <p:attrNameLst>
                                          <p:attrName>style.visibility</p:attrName>
                                        </p:attrNameLst>
                                      </p:cBhvr>
                                      <p:to>
                                        <p:strVal val="visible"/>
                                      </p:to>
                                    </p:set>
                                    <p:animEffect filter="fade" transition="in">
                                      <p:cBhvr>
                                        <p:cTn dur="1000"/>
                                        <p:tgtEl>
                                          <p:spTgt spid="11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8" st="8"/>
                                            </p:txEl>
                                          </p:spTgt>
                                        </p:tgtEl>
                                        <p:attrNameLst>
                                          <p:attrName>style.visibility</p:attrName>
                                        </p:attrNameLst>
                                      </p:cBhvr>
                                      <p:to>
                                        <p:strVal val="visible"/>
                                      </p:to>
                                    </p:set>
                                    <p:animEffect filter="fade" transition="in">
                                      <p:cBhvr>
                                        <p:cTn dur="1000"/>
                                        <p:tgtEl>
                                          <p:spTgt spid="11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9" st="9"/>
                                            </p:txEl>
                                          </p:spTgt>
                                        </p:tgtEl>
                                        <p:attrNameLst>
                                          <p:attrName>style.visibility</p:attrName>
                                        </p:attrNameLst>
                                      </p:cBhvr>
                                      <p:to>
                                        <p:strVal val="visible"/>
                                      </p:to>
                                    </p:set>
                                    <p:animEffect filter="fade" transition="in">
                                      <p:cBhvr>
                                        <p:cTn dur="1000"/>
                                        <p:tgtEl>
                                          <p:spTgt spid="11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0" st="10"/>
                                            </p:txEl>
                                          </p:spTgt>
                                        </p:tgtEl>
                                        <p:attrNameLst>
                                          <p:attrName>style.visibility</p:attrName>
                                        </p:attrNameLst>
                                      </p:cBhvr>
                                      <p:to>
                                        <p:strVal val="visible"/>
                                      </p:to>
                                    </p:set>
                                    <p:animEffect filter="fade" transition="in">
                                      <p:cBhvr>
                                        <p:cTn dur="1000"/>
                                        <p:tgtEl>
                                          <p:spTgt spid="114">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20" name="Google Shape;120;p23"/>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jisdu usdayvhsg uhwatvhe. </a:t>
            </a:r>
            <a:endParaRPr sz="2400">
              <a:solidFill>
                <a:srgbClr val="FFFFFF"/>
              </a:solidFill>
            </a:endParaRPr>
          </a:p>
          <a:p>
            <a:pPr indent="0" lvl="0" marL="0" rtl="0" algn="l">
              <a:spcBef>
                <a:spcPts val="0"/>
              </a:spcBef>
              <a:spcAft>
                <a:spcPts val="0"/>
              </a:spcAft>
              <a:buNone/>
            </a:pPr>
            <a:r>
              <a:rPr lang="en" sz="2400">
                <a:solidFill>
                  <a:srgbClr val="FFFFFF"/>
                </a:solidFill>
              </a:rPr>
              <a:t>Usganolv nulsdane, ujetsdi ugoniyojv wuluje. tla yiwatvhe usdayvhvsg.  </a:t>
            </a:r>
            <a:endParaRPr sz="2400">
              <a:solidFill>
                <a:srgbClr val="FFFFFF"/>
              </a:solidFill>
            </a:endParaRPr>
          </a:p>
          <a:p>
            <a:pPr indent="0" lvl="0" marL="0" rtl="0" algn="l">
              <a:spcBef>
                <a:spcPts val="0"/>
              </a:spcBef>
              <a:spcAft>
                <a:spcPts val="0"/>
              </a:spcAft>
              <a:buNone/>
            </a:pPr>
            <a:r>
              <a:rPr lang="en" sz="2400">
                <a:solidFill>
                  <a:srgbClr val="FFFFFF"/>
                </a:solidFill>
              </a:rPr>
              <a:t>“Hesdi uyo yijadahntesdi.” </a:t>
            </a:r>
            <a:r>
              <a:rPr lang="en" sz="2400">
                <a:solidFill>
                  <a:srgbClr val="FFFF00"/>
                </a:solidFill>
              </a:rPr>
              <a:t>udvne</a:t>
            </a:r>
            <a:r>
              <a:rPr lang="en" sz="2400">
                <a:solidFill>
                  <a:srgbClr val="FFFFFF"/>
                </a:solidFill>
              </a:rPr>
              <a:t> jisdu. </a:t>
            </a:r>
            <a:endParaRPr sz="2400">
              <a:solidFill>
                <a:srgbClr val="FFFFFF"/>
              </a:solidFill>
            </a:endParaRPr>
          </a:p>
          <a:p>
            <a:pPr indent="0" lvl="0" marL="0" rtl="0" algn="l">
              <a:spcBef>
                <a:spcPts val="0"/>
              </a:spcBef>
              <a:spcAft>
                <a:spcPts val="0"/>
              </a:spcAft>
              <a:buNone/>
            </a:pPr>
            <a:r>
              <a:rPr lang="en" sz="2400">
                <a:solidFill>
                  <a:srgbClr val="FFFFFF"/>
                </a:solidFill>
              </a:rPr>
              <a:t>Soh digaduhhdidl wulose jisdu.  </a:t>
            </a:r>
            <a:endParaRPr sz="2400">
              <a:solidFill>
                <a:srgbClr val="FFFFFF"/>
              </a:solidFill>
            </a:endParaRPr>
          </a:p>
          <a:p>
            <a:pPr indent="0" lvl="0" marL="0" rtl="0" algn="l">
              <a:spcBef>
                <a:spcPts val="0"/>
              </a:spcBef>
              <a:spcAft>
                <a:spcPts val="0"/>
              </a:spcAft>
              <a:buNone/>
            </a:pPr>
            <a:r>
              <a:rPr lang="en" sz="2400">
                <a:solidFill>
                  <a:srgbClr val="FFFFFF"/>
                </a:solidFill>
              </a:rPr>
              <a:t>Ujetsdihno nav wudasdawadvsdane.  </a:t>
            </a:r>
            <a:endParaRPr sz="2400">
              <a:solidFill>
                <a:srgbClr val="FFFFFF"/>
              </a:solidFill>
            </a:endParaRPr>
          </a:p>
          <a:p>
            <a:pPr indent="0" lvl="0" marL="0" rtl="0" algn="l">
              <a:spcBef>
                <a:spcPts val="0"/>
              </a:spcBef>
              <a:spcAft>
                <a:spcPts val="0"/>
              </a:spcAft>
              <a:buNone/>
            </a:pPr>
            <a:r>
              <a:rPr lang="en" sz="2400">
                <a:solidFill>
                  <a:srgbClr val="FFFFFF"/>
                </a:solidFill>
              </a:rPr>
              <a:t>wuluje so dagaduhv jisdu </a:t>
            </a:r>
            <a:r>
              <a:rPr lang="en" sz="2400">
                <a:solidFill>
                  <a:srgbClr val="FFFF00"/>
                </a:solidFill>
              </a:rPr>
              <a:t>dunosele</a:t>
            </a:r>
            <a:r>
              <a:rPr lang="en" sz="2400">
                <a:solidFill>
                  <a:srgbClr val="FFFFFF"/>
                </a:solidFill>
              </a:rPr>
              <a:t>, </a:t>
            </a:r>
            <a:endParaRPr sz="2400">
              <a:solidFill>
                <a:srgbClr val="FFFFFF"/>
              </a:solidFill>
            </a:endParaRPr>
          </a:p>
          <a:p>
            <a:pPr indent="0" lvl="0" marL="0" rtl="0" algn="l">
              <a:spcBef>
                <a:spcPts val="0"/>
              </a:spcBef>
              <a:spcAft>
                <a:spcPts val="0"/>
              </a:spcAft>
              <a:buNone/>
            </a:pPr>
            <a:r>
              <a:rPr lang="en" sz="2400">
                <a:solidFill>
                  <a:srgbClr val="FFFFFF"/>
                </a:solidFill>
              </a:rPr>
              <a:t>“Aya gajiwonihise dinilawig.  </a:t>
            </a:r>
            <a:endParaRPr sz="2400">
              <a:solidFill>
                <a:srgbClr val="FFFFFF"/>
              </a:solidFill>
            </a:endParaRPr>
          </a:p>
          <a:p>
            <a:pPr indent="0" lvl="0" marL="0" rtl="0" algn="l">
              <a:spcBef>
                <a:spcPts val="0"/>
              </a:spcBef>
              <a:spcAft>
                <a:spcPts val="0"/>
              </a:spcAft>
              <a:buNone/>
            </a:pPr>
            <a:r>
              <a:rPr lang="en" sz="2400">
                <a:solidFill>
                  <a:srgbClr val="FFFFFF"/>
                </a:solidFill>
              </a:rPr>
              <a:t>Ijadanul ale ijiwangala andi dinilawigi.  </a:t>
            </a:r>
            <a:endParaRPr sz="2400">
              <a:solidFill>
                <a:srgbClr val="FFFFFF"/>
              </a:solidFill>
            </a:endParaRPr>
          </a:p>
          <a:p>
            <a:pPr indent="0" lvl="0" marL="0" rtl="0" algn="l">
              <a:spcBef>
                <a:spcPts val="0"/>
              </a:spcBef>
              <a:spcAft>
                <a:spcPts val="0"/>
              </a:spcAft>
              <a:buNone/>
            </a:pPr>
            <a:r>
              <a:rPr lang="en" sz="2400">
                <a:solidFill>
                  <a:schemeClr val="dk1"/>
                </a:solidFill>
              </a:rPr>
              <a:t>Ijalendi dajatlihv nowu.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1000"/>
                                        <p:tgtEl>
                                          <p:spTgt spid="1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1000"/>
                                        <p:tgtEl>
                                          <p:spTgt spid="1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animEffect filter="fade" transition="in">
                                      <p:cBhvr>
                                        <p:cTn dur="1000"/>
                                        <p:tgtEl>
                                          <p:spTgt spid="1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5" st="5"/>
                                            </p:txEl>
                                          </p:spTgt>
                                        </p:tgtEl>
                                        <p:attrNameLst>
                                          <p:attrName>style.visibility</p:attrName>
                                        </p:attrNameLst>
                                      </p:cBhvr>
                                      <p:to>
                                        <p:strVal val="visible"/>
                                      </p:to>
                                    </p:set>
                                    <p:animEffect filter="fade" transition="in">
                                      <p:cBhvr>
                                        <p:cTn dur="1000"/>
                                        <p:tgtEl>
                                          <p:spTgt spid="1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6" st="6"/>
                                            </p:txEl>
                                          </p:spTgt>
                                        </p:tgtEl>
                                        <p:attrNameLst>
                                          <p:attrName>style.visibility</p:attrName>
                                        </p:attrNameLst>
                                      </p:cBhvr>
                                      <p:to>
                                        <p:strVal val="visible"/>
                                      </p:to>
                                    </p:set>
                                    <p:animEffect filter="fade" transition="in">
                                      <p:cBhvr>
                                        <p:cTn dur="1000"/>
                                        <p:tgtEl>
                                          <p:spTgt spid="12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7" st="7"/>
                                            </p:txEl>
                                          </p:spTgt>
                                        </p:tgtEl>
                                        <p:attrNameLst>
                                          <p:attrName>style.visibility</p:attrName>
                                        </p:attrNameLst>
                                      </p:cBhvr>
                                      <p:to>
                                        <p:strVal val="visible"/>
                                      </p:to>
                                    </p:set>
                                    <p:animEffect filter="fade" transition="in">
                                      <p:cBhvr>
                                        <p:cTn dur="1000"/>
                                        <p:tgtEl>
                                          <p:spTgt spid="12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8" st="8"/>
                                            </p:txEl>
                                          </p:spTgt>
                                        </p:tgtEl>
                                        <p:attrNameLst>
                                          <p:attrName>style.visibility</p:attrName>
                                        </p:attrNameLst>
                                      </p:cBhvr>
                                      <p:to>
                                        <p:strVal val="visible"/>
                                      </p:to>
                                    </p:set>
                                    <p:animEffect filter="fade" transition="in">
                                      <p:cBhvr>
                                        <p:cTn dur="1000"/>
                                        <p:tgtEl>
                                          <p:spTgt spid="12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26" name="Google Shape;126;p24"/>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nowu unalenvhe dantlihv inage anehi.  </a:t>
            </a:r>
            <a:endParaRPr sz="2400">
              <a:solidFill>
                <a:srgbClr val="FFFFFF"/>
              </a:solidFill>
            </a:endParaRPr>
          </a:p>
          <a:p>
            <a:pPr indent="0" lvl="0" marL="0" rtl="0" algn="l">
              <a:spcBef>
                <a:spcPts val="0"/>
              </a:spcBef>
              <a:spcAft>
                <a:spcPts val="0"/>
              </a:spcAft>
              <a:buNone/>
            </a:pPr>
            <a:r>
              <a:rPr lang="en" sz="2400">
                <a:solidFill>
                  <a:srgbClr val="FFFFFF"/>
                </a:solidFill>
              </a:rPr>
              <a:t>Sesgino nvgi yigvnvhid widultadese jisdu. Wultise jisdu.  </a:t>
            </a:r>
            <a:endParaRPr sz="2400">
              <a:solidFill>
                <a:srgbClr val="FFFFFF"/>
              </a:solidFill>
            </a:endParaRPr>
          </a:p>
          <a:p>
            <a:pPr indent="0" lvl="0" marL="0" rtl="0" algn="l">
              <a:spcBef>
                <a:spcPts val="0"/>
              </a:spcBef>
              <a:spcAft>
                <a:spcPts val="0"/>
              </a:spcAft>
              <a:buNone/>
            </a:pPr>
            <a:r>
              <a:rPr lang="en" sz="2400">
                <a:solidFill>
                  <a:srgbClr val="FFFFFF"/>
                </a:solidFill>
              </a:rPr>
              <a:t>ujetsdi nuhntvn nuwesv jisdu. Wuluji, nigada inage anehi gadugi unantegwalohne anilvhnihv.   </a:t>
            </a:r>
            <a:endParaRPr sz="2400">
              <a:solidFill>
                <a:srgbClr val="FFFFFF"/>
              </a:solidFill>
            </a:endParaRPr>
          </a:p>
          <a:p>
            <a:pPr indent="0" lvl="0" marL="0" rtl="0" algn="l">
              <a:spcBef>
                <a:spcPts val="0"/>
              </a:spcBef>
              <a:spcAft>
                <a:spcPts val="0"/>
              </a:spcAft>
              <a:buNone/>
            </a:pPr>
            <a:r>
              <a:rPr lang="en" sz="2400">
                <a:solidFill>
                  <a:srgbClr val="FFFFFF"/>
                </a:solidFill>
              </a:rPr>
              <a:t>ujetsdi wusagwalele ulihwojv udayelvhne.  </a:t>
            </a:r>
            <a:endParaRPr sz="2400">
              <a:solidFill>
                <a:srgbClr val="FFFFFF"/>
              </a:solidFill>
            </a:endParaRPr>
          </a:p>
          <a:p>
            <a:pPr indent="0" lvl="0" marL="0" rtl="0" algn="l">
              <a:spcBef>
                <a:spcPts val="0"/>
              </a:spcBef>
              <a:spcAft>
                <a:spcPts val="0"/>
              </a:spcAft>
              <a:buNone/>
            </a:pPr>
            <a:r>
              <a:rPr lang="en" sz="2400">
                <a:solidFill>
                  <a:srgbClr val="FFFFFF"/>
                </a:solidFill>
              </a:rPr>
              <a:t>Tohi nulsdan, nowu widulene wutise.  </a:t>
            </a:r>
            <a:endParaRPr sz="2400">
              <a:solidFill>
                <a:srgbClr val="FFFFFF"/>
              </a:solidFill>
            </a:endParaRPr>
          </a:p>
          <a:p>
            <a:pPr indent="0" lvl="0" marL="0" rtl="0" algn="l">
              <a:spcBef>
                <a:spcPts val="0"/>
              </a:spcBef>
              <a:spcAft>
                <a:spcPts val="0"/>
              </a:spcAft>
              <a:buNone/>
            </a:pPr>
            <a:r>
              <a:rPr lang="en" sz="2400">
                <a:solidFill>
                  <a:srgbClr val="FFFFFF"/>
                </a:solidFill>
              </a:rPr>
              <a:t>tla lehiyu yuwatvhe usdahvsg,  </a:t>
            </a:r>
            <a:endParaRPr sz="2400">
              <a:solidFill>
                <a:srgbClr val="FFFFFF"/>
              </a:solidFill>
            </a:endParaRPr>
          </a:p>
          <a:p>
            <a:pPr indent="0" lvl="0" marL="0" rtl="0" algn="l">
              <a:spcBef>
                <a:spcPts val="0"/>
              </a:spcBef>
              <a:spcAft>
                <a:spcPts val="0"/>
              </a:spcAft>
              <a:buNone/>
            </a:pPr>
            <a:r>
              <a:rPr lang="en" sz="2400">
                <a:solidFill>
                  <a:srgbClr val="FFFFFF"/>
                </a:solidFill>
              </a:rPr>
              <a:t>Kohi iga jigi si yusgasdaneli, si yiwasogwalela uliwhojv yadayelv.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10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10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10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animEffect filter="fade" transition="in">
                                      <p:cBhvr>
                                        <p:cTn dur="1000"/>
                                        <p:tgtEl>
                                          <p:spTgt spid="1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animEffect filter="fade" transition="in">
                                      <p:cBhvr>
                                        <p:cTn dur="1000"/>
                                        <p:tgtEl>
                                          <p:spTgt spid="1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animEffect filter="fade" transition="in">
                                      <p:cBhvr>
                                        <p:cTn dur="1000"/>
                                        <p:tgtEl>
                                          <p:spTgt spid="12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animEffect filter="fade" transition="in">
                                      <p:cBhvr>
                                        <p:cTn dur="1000"/>
                                        <p:tgtEl>
                                          <p:spTgt spid="12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7" st="7"/>
                                            </p:txEl>
                                          </p:spTgt>
                                        </p:tgtEl>
                                        <p:attrNameLst>
                                          <p:attrName>style.visibility</p:attrName>
                                        </p:attrNameLst>
                                      </p:cBhvr>
                                      <p:to>
                                        <p:strVal val="visible"/>
                                      </p:to>
                                    </p:set>
                                    <p:animEffect filter="fade" transition="in">
                                      <p:cBhvr>
                                        <p:cTn dur="1000"/>
                                        <p:tgtEl>
                                          <p:spTgt spid="12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32" name="Google Shape;132;p25"/>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Let’s look at what words indicate setting and highlight them in </a:t>
            </a:r>
            <a:r>
              <a:rPr lang="en" sz="2400">
                <a:solidFill>
                  <a:srgbClr val="00FFFF"/>
                </a:solidFill>
              </a:rPr>
              <a:t>blue</a:t>
            </a:r>
            <a:r>
              <a:rPr lang="en" sz="2400">
                <a:solidFill>
                  <a:srgbClr val="FFFFFF"/>
                </a:solidFill>
              </a:rPr>
              <a:t>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38" name="Google Shape;138;p26"/>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Na jisdu ale ujetsdi junisdahvsg dundulihe.</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Na jisdu ulvqwd junehldi. </a:t>
            </a:r>
            <a:endParaRPr sz="2400">
              <a:solidFill>
                <a:srgbClr val="FFFFFF"/>
              </a:solidFill>
            </a:endParaRPr>
          </a:p>
          <a:p>
            <a:pPr indent="0" lvl="0" marL="0" rtl="0" algn="l">
              <a:spcBef>
                <a:spcPts val="0"/>
              </a:spcBef>
              <a:spcAft>
                <a:spcPts val="0"/>
              </a:spcAft>
              <a:buNone/>
            </a:pPr>
            <a:r>
              <a:rPr lang="en" sz="2400">
                <a:solidFill>
                  <a:srgbClr val="FFFFFF"/>
                </a:solidFill>
              </a:rPr>
              <a:t>Na jisdu ale ujetsdi junisdahvsg dundulihe. </a:t>
            </a:r>
            <a:endParaRPr sz="2400">
              <a:solidFill>
                <a:srgbClr val="FFFFFF"/>
              </a:solidFill>
            </a:endParaRPr>
          </a:p>
          <a:p>
            <a:pPr indent="0" lvl="0" marL="0" rtl="0" algn="l">
              <a:spcBef>
                <a:spcPts val="0"/>
              </a:spcBef>
              <a:spcAft>
                <a:spcPts val="0"/>
              </a:spcAft>
              <a:buNone/>
            </a:pPr>
            <a:r>
              <a:rPr lang="en" sz="2400">
                <a:solidFill>
                  <a:srgbClr val="FFFFFF"/>
                </a:solidFill>
              </a:rPr>
              <a:t>Sesgihno tla kilo yidunilvqde jisdu ale ujetsd. </a:t>
            </a:r>
            <a:endParaRPr sz="2400">
              <a:solidFill>
                <a:srgbClr val="FFFFFF"/>
              </a:solidFill>
            </a:endParaRPr>
          </a:p>
          <a:p>
            <a:pPr indent="0" lvl="0" marL="0" rtl="0" algn="l">
              <a:spcBef>
                <a:spcPts val="0"/>
              </a:spcBef>
              <a:spcAft>
                <a:spcPts val="0"/>
              </a:spcAft>
              <a:buNone/>
            </a:pPr>
            <a:r>
              <a:rPr lang="en" sz="2400">
                <a:solidFill>
                  <a:srgbClr val="FFFFFF"/>
                </a:solidFill>
              </a:rPr>
              <a:t>Jisdu unosele ujetsdi ksdawaduga so </a:t>
            </a:r>
            <a:r>
              <a:rPr lang="en" sz="2400">
                <a:solidFill>
                  <a:srgbClr val="00FFFF"/>
                </a:solidFill>
              </a:rPr>
              <a:t>digaduhv</a:t>
            </a:r>
            <a:endParaRPr sz="2400">
              <a:solidFill>
                <a:srgbClr val="00FFFF"/>
              </a:solidFill>
            </a:endParaRPr>
          </a:p>
          <a:p>
            <a:pPr indent="0" lvl="0" marL="0" rtl="0" algn="l">
              <a:spcBef>
                <a:spcPts val="0"/>
              </a:spcBef>
              <a:spcAft>
                <a:spcPts val="0"/>
              </a:spcAft>
              <a:buNone/>
            </a:pPr>
            <a:r>
              <a:rPr lang="en" sz="2400">
                <a:solidFill>
                  <a:srgbClr val="FFFFFF"/>
                </a:solidFill>
              </a:rPr>
              <a:t>Na jisdu wuluje soh digaduhv </a:t>
            </a:r>
            <a:r>
              <a:rPr lang="en" sz="2400">
                <a:solidFill>
                  <a:srgbClr val="FFFF00"/>
                </a:solidFill>
              </a:rPr>
              <a:t>widuhnosele</a:t>
            </a:r>
            <a:endParaRPr sz="2400">
              <a:solidFill>
                <a:srgbClr val="FFFF00"/>
              </a:solidFill>
            </a:endParaRPr>
          </a:p>
          <a:p>
            <a:pPr indent="0" lvl="0" marL="0" rtl="0" algn="l">
              <a:spcBef>
                <a:spcPts val="0"/>
              </a:spcBef>
              <a:spcAft>
                <a:spcPts val="0"/>
              </a:spcAft>
              <a:buNone/>
            </a:pPr>
            <a:r>
              <a:rPr lang="en" sz="2400">
                <a:solidFill>
                  <a:srgbClr val="FFFFFF"/>
                </a:solidFill>
              </a:rPr>
              <a:t>“Aya gajiwonihise dinilawigi.  </a:t>
            </a:r>
            <a:endParaRPr sz="2400">
              <a:solidFill>
                <a:srgbClr val="FFFFFF"/>
              </a:solidFill>
            </a:endParaRPr>
          </a:p>
          <a:p>
            <a:pPr indent="0" lvl="0" marL="0" rtl="0" algn="l">
              <a:spcBef>
                <a:spcPts val="0"/>
              </a:spcBef>
              <a:spcAft>
                <a:spcPts val="0"/>
              </a:spcAft>
              <a:buNone/>
            </a:pPr>
            <a:r>
              <a:rPr lang="en" sz="2400">
                <a:solidFill>
                  <a:srgbClr val="FFFFFF"/>
                </a:solidFill>
              </a:rPr>
              <a:t>Nigadahen dijaneladisdi unaduli nowu” </a:t>
            </a:r>
            <a:endParaRPr sz="2400">
              <a:solidFill>
                <a:srgbClr val="FFFFFF"/>
              </a:solidFill>
            </a:endParaRPr>
          </a:p>
          <a:p>
            <a:pPr indent="0" lvl="0" marL="0" rtl="0" algn="l">
              <a:spcBef>
                <a:spcPts val="0"/>
              </a:spcBef>
              <a:spcAft>
                <a:spcPts val="0"/>
              </a:spcAft>
              <a:buNone/>
            </a:pPr>
            <a:r>
              <a:rPr lang="en" sz="2400">
                <a:solidFill>
                  <a:srgbClr val="FFFFFF"/>
                </a:solidFill>
              </a:rPr>
              <a:t>nigad inge aneha dunanelide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1000"/>
                                        <p:tgtEl>
                                          <p:spTgt spid="1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animEffect filter="fade" transition="in">
                                      <p:cBhvr>
                                        <p:cTn dur="1000"/>
                                        <p:tgtEl>
                                          <p:spTgt spid="1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animEffect filter="fade" transition="in">
                                      <p:cBhvr>
                                        <p:cTn dur="1000"/>
                                        <p:tgtEl>
                                          <p:spTgt spid="1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7" st="7"/>
                                            </p:txEl>
                                          </p:spTgt>
                                        </p:tgtEl>
                                        <p:attrNameLst>
                                          <p:attrName>style.visibility</p:attrName>
                                        </p:attrNameLst>
                                      </p:cBhvr>
                                      <p:to>
                                        <p:strVal val="visible"/>
                                      </p:to>
                                    </p:set>
                                    <p:animEffect filter="fade" transition="in">
                                      <p:cBhvr>
                                        <p:cTn dur="1000"/>
                                        <p:tgtEl>
                                          <p:spTgt spid="13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8" st="8"/>
                                            </p:txEl>
                                          </p:spTgt>
                                        </p:tgtEl>
                                        <p:attrNameLst>
                                          <p:attrName>style.visibility</p:attrName>
                                        </p:attrNameLst>
                                      </p:cBhvr>
                                      <p:to>
                                        <p:strVal val="visible"/>
                                      </p:to>
                                    </p:set>
                                    <p:animEffect filter="fade" transition="in">
                                      <p:cBhvr>
                                        <p:cTn dur="1000"/>
                                        <p:tgtEl>
                                          <p:spTgt spid="13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9" st="9"/>
                                            </p:txEl>
                                          </p:spTgt>
                                        </p:tgtEl>
                                        <p:attrNameLst>
                                          <p:attrName>style.visibility</p:attrName>
                                        </p:attrNameLst>
                                      </p:cBhvr>
                                      <p:to>
                                        <p:strVal val="visible"/>
                                      </p:to>
                                    </p:set>
                                    <p:animEffect filter="fade" transition="in">
                                      <p:cBhvr>
                                        <p:cTn dur="1000"/>
                                        <p:tgtEl>
                                          <p:spTgt spid="13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0" st="10"/>
                                            </p:txEl>
                                          </p:spTgt>
                                        </p:tgtEl>
                                        <p:attrNameLst>
                                          <p:attrName>style.visibility</p:attrName>
                                        </p:attrNameLst>
                                      </p:cBhvr>
                                      <p:to>
                                        <p:strVal val="visible"/>
                                      </p:to>
                                    </p:set>
                                    <p:animEffect filter="fade" transition="in">
                                      <p:cBhvr>
                                        <p:cTn dur="1000"/>
                                        <p:tgtEl>
                                          <p:spTgt spid="138">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44" name="Google Shape;144;p27"/>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jisdu usdayvhsg uhwatvhe. </a:t>
            </a:r>
            <a:endParaRPr sz="2400">
              <a:solidFill>
                <a:srgbClr val="FFFFFF"/>
              </a:solidFill>
            </a:endParaRPr>
          </a:p>
          <a:p>
            <a:pPr indent="0" lvl="0" marL="0" rtl="0" algn="l">
              <a:spcBef>
                <a:spcPts val="0"/>
              </a:spcBef>
              <a:spcAft>
                <a:spcPts val="0"/>
              </a:spcAft>
              <a:buNone/>
            </a:pPr>
            <a:r>
              <a:rPr lang="en" sz="2400">
                <a:solidFill>
                  <a:srgbClr val="FFFFFF"/>
                </a:solidFill>
              </a:rPr>
              <a:t>Usganolv nulsdane, ujetsdi ugoniyojv wuluje. tla yiwatvhe usdayvhvsg.  </a:t>
            </a:r>
            <a:endParaRPr sz="2400">
              <a:solidFill>
                <a:srgbClr val="FFFFFF"/>
              </a:solidFill>
            </a:endParaRPr>
          </a:p>
          <a:p>
            <a:pPr indent="0" lvl="0" marL="0" rtl="0" algn="l">
              <a:spcBef>
                <a:spcPts val="0"/>
              </a:spcBef>
              <a:spcAft>
                <a:spcPts val="0"/>
              </a:spcAft>
              <a:buNone/>
            </a:pPr>
            <a:r>
              <a:rPr lang="en" sz="2400">
                <a:solidFill>
                  <a:srgbClr val="FFFFFF"/>
                </a:solidFill>
              </a:rPr>
              <a:t>“Hesdi uyo yijadahntesdi.” </a:t>
            </a:r>
            <a:r>
              <a:rPr lang="en" sz="2400">
                <a:solidFill>
                  <a:srgbClr val="FFFF00"/>
                </a:solidFill>
              </a:rPr>
              <a:t>udvne</a:t>
            </a:r>
            <a:r>
              <a:rPr lang="en" sz="2400">
                <a:solidFill>
                  <a:srgbClr val="FFFFFF"/>
                </a:solidFill>
              </a:rPr>
              <a:t> jisdu. </a:t>
            </a:r>
            <a:endParaRPr sz="2400">
              <a:solidFill>
                <a:srgbClr val="FFFFFF"/>
              </a:solidFill>
            </a:endParaRPr>
          </a:p>
          <a:p>
            <a:pPr indent="0" lvl="0" marL="0" rtl="0" algn="l">
              <a:spcBef>
                <a:spcPts val="0"/>
              </a:spcBef>
              <a:spcAft>
                <a:spcPts val="0"/>
              </a:spcAft>
              <a:buNone/>
            </a:pPr>
            <a:r>
              <a:rPr lang="en" sz="2400">
                <a:solidFill>
                  <a:srgbClr val="FFFFFF"/>
                </a:solidFill>
              </a:rPr>
              <a:t>Soh digaduhhdidl wulose jisdu.  </a:t>
            </a:r>
            <a:endParaRPr sz="2400">
              <a:solidFill>
                <a:srgbClr val="FFFFFF"/>
              </a:solidFill>
            </a:endParaRPr>
          </a:p>
          <a:p>
            <a:pPr indent="0" lvl="0" marL="0" rtl="0" algn="l">
              <a:spcBef>
                <a:spcPts val="0"/>
              </a:spcBef>
              <a:spcAft>
                <a:spcPts val="0"/>
              </a:spcAft>
              <a:buNone/>
            </a:pPr>
            <a:r>
              <a:rPr lang="en" sz="2400">
                <a:solidFill>
                  <a:srgbClr val="FFFFFF"/>
                </a:solidFill>
              </a:rPr>
              <a:t>Ujetsdihno nav wudasdawadvsdane.  </a:t>
            </a:r>
            <a:endParaRPr sz="2400">
              <a:solidFill>
                <a:srgbClr val="FFFFFF"/>
              </a:solidFill>
            </a:endParaRPr>
          </a:p>
          <a:p>
            <a:pPr indent="0" lvl="0" marL="0" rtl="0" algn="l">
              <a:spcBef>
                <a:spcPts val="0"/>
              </a:spcBef>
              <a:spcAft>
                <a:spcPts val="0"/>
              </a:spcAft>
              <a:buNone/>
            </a:pPr>
            <a:r>
              <a:rPr lang="en" sz="2400">
                <a:solidFill>
                  <a:srgbClr val="FFFFFF"/>
                </a:solidFill>
              </a:rPr>
              <a:t>wuluje so dagaduhv jisdu </a:t>
            </a:r>
            <a:r>
              <a:rPr lang="en" sz="2400">
                <a:solidFill>
                  <a:srgbClr val="FFFF00"/>
                </a:solidFill>
              </a:rPr>
              <a:t>dunosele</a:t>
            </a:r>
            <a:r>
              <a:rPr lang="en" sz="2400">
                <a:solidFill>
                  <a:srgbClr val="FFFFFF"/>
                </a:solidFill>
              </a:rPr>
              <a:t>, </a:t>
            </a:r>
            <a:endParaRPr sz="2400">
              <a:solidFill>
                <a:srgbClr val="FFFFFF"/>
              </a:solidFill>
            </a:endParaRPr>
          </a:p>
          <a:p>
            <a:pPr indent="0" lvl="0" marL="0" rtl="0" algn="l">
              <a:spcBef>
                <a:spcPts val="0"/>
              </a:spcBef>
              <a:spcAft>
                <a:spcPts val="0"/>
              </a:spcAft>
              <a:buNone/>
            </a:pPr>
            <a:r>
              <a:rPr lang="en" sz="2400">
                <a:solidFill>
                  <a:srgbClr val="FFFFFF"/>
                </a:solidFill>
              </a:rPr>
              <a:t>“Aya gajiwonihise dinilawig.  </a:t>
            </a:r>
            <a:endParaRPr sz="2400">
              <a:solidFill>
                <a:srgbClr val="FFFFFF"/>
              </a:solidFill>
            </a:endParaRPr>
          </a:p>
          <a:p>
            <a:pPr indent="0" lvl="0" marL="0" rtl="0" algn="l">
              <a:spcBef>
                <a:spcPts val="0"/>
              </a:spcBef>
              <a:spcAft>
                <a:spcPts val="0"/>
              </a:spcAft>
              <a:buNone/>
            </a:pPr>
            <a:r>
              <a:rPr lang="en" sz="2400">
                <a:solidFill>
                  <a:srgbClr val="FFFFFF"/>
                </a:solidFill>
              </a:rPr>
              <a:t>Ijadanul ale ijiwangala andi dinilawigi.  </a:t>
            </a:r>
            <a:endParaRPr sz="2400">
              <a:solidFill>
                <a:srgbClr val="FFFFFF"/>
              </a:solidFill>
            </a:endParaRPr>
          </a:p>
          <a:p>
            <a:pPr indent="0" lvl="0" marL="0" rtl="0" algn="l">
              <a:spcBef>
                <a:spcPts val="0"/>
              </a:spcBef>
              <a:spcAft>
                <a:spcPts val="0"/>
              </a:spcAft>
              <a:buNone/>
            </a:pPr>
            <a:r>
              <a:rPr lang="en" sz="2400">
                <a:solidFill>
                  <a:schemeClr val="dk1"/>
                </a:solidFill>
              </a:rPr>
              <a:t>Ijalendi dajatlihv nowu.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10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1000"/>
                                        <p:tgtEl>
                                          <p:spTgt spid="1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1000"/>
                                        <p:tgtEl>
                                          <p:spTgt spid="1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Effect filter="fade" transition="in">
                                      <p:cBhvr>
                                        <p:cTn dur="1000"/>
                                        <p:tgtEl>
                                          <p:spTgt spid="1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Effect filter="fade" transition="in">
                                      <p:cBhvr>
                                        <p:cTn dur="1000"/>
                                        <p:tgtEl>
                                          <p:spTgt spid="14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5" st="5"/>
                                            </p:txEl>
                                          </p:spTgt>
                                        </p:tgtEl>
                                        <p:attrNameLst>
                                          <p:attrName>style.visibility</p:attrName>
                                        </p:attrNameLst>
                                      </p:cBhvr>
                                      <p:to>
                                        <p:strVal val="visible"/>
                                      </p:to>
                                    </p:set>
                                    <p:animEffect filter="fade" transition="in">
                                      <p:cBhvr>
                                        <p:cTn dur="1000"/>
                                        <p:tgtEl>
                                          <p:spTgt spid="14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6" st="6"/>
                                            </p:txEl>
                                          </p:spTgt>
                                        </p:tgtEl>
                                        <p:attrNameLst>
                                          <p:attrName>style.visibility</p:attrName>
                                        </p:attrNameLst>
                                      </p:cBhvr>
                                      <p:to>
                                        <p:strVal val="visible"/>
                                      </p:to>
                                    </p:set>
                                    <p:animEffect filter="fade" transition="in">
                                      <p:cBhvr>
                                        <p:cTn dur="1000"/>
                                        <p:tgtEl>
                                          <p:spTgt spid="14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7" st="7"/>
                                            </p:txEl>
                                          </p:spTgt>
                                        </p:tgtEl>
                                        <p:attrNameLst>
                                          <p:attrName>style.visibility</p:attrName>
                                        </p:attrNameLst>
                                      </p:cBhvr>
                                      <p:to>
                                        <p:strVal val="visible"/>
                                      </p:to>
                                    </p:set>
                                    <p:animEffect filter="fade" transition="in">
                                      <p:cBhvr>
                                        <p:cTn dur="1000"/>
                                        <p:tgtEl>
                                          <p:spTgt spid="14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8" st="8"/>
                                            </p:txEl>
                                          </p:spTgt>
                                        </p:tgtEl>
                                        <p:attrNameLst>
                                          <p:attrName>style.visibility</p:attrName>
                                        </p:attrNameLst>
                                      </p:cBhvr>
                                      <p:to>
                                        <p:strVal val="visible"/>
                                      </p:to>
                                    </p:set>
                                    <p:animEffect filter="fade" transition="in">
                                      <p:cBhvr>
                                        <p:cTn dur="1000"/>
                                        <p:tgtEl>
                                          <p:spTgt spid="14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50" name="Google Shape;150;p28"/>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nowu unalenvhe dantlihv inage anehi.  </a:t>
            </a:r>
            <a:endParaRPr sz="2400">
              <a:solidFill>
                <a:srgbClr val="FFFFFF"/>
              </a:solidFill>
            </a:endParaRPr>
          </a:p>
          <a:p>
            <a:pPr indent="0" lvl="0" marL="0" rtl="0" algn="l">
              <a:spcBef>
                <a:spcPts val="0"/>
              </a:spcBef>
              <a:spcAft>
                <a:spcPts val="0"/>
              </a:spcAft>
              <a:buNone/>
            </a:pPr>
            <a:r>
              <a:rPr lang="en" sz="2400">
                <a:solidFill>
                  <a:srgbClr val="FFFFFF"/>
                </a:solidFill>
              </a:rPr>
              <a:t>Sesgino nvgi yigvnvhid widultadese jisdu. Wultise jisdu.  </a:t>
            </a:r>
            <a:endParaRPr sz="2400">
              <a:solidFill>
                <a:srgbClr val="FFFFFF"/>
              </a:solidFill>
            </a:endParaRPr>
          </a:p>
          <a:p>
            <a:pPr indent="0" lvl="0" marL="0" rtl="0" algn="l">
              <a:spcBef>
                <a:spcPts val="0"/>
              </a:spcBef>
              <a:spcAft>
                <a:spcPts val="0"/>
              </a:spcAft>
              <a:buNone/>
            </a:pPr>
            <a:r>
              <a:rPr lang="en" sz="2400">
                <a:solidFill>
                  <a:srgbClr val="FFFFFF"/>
                </a:solidFill>
              </a:rPr>
              <a:t>ujetsdi nuhntvn nuwesv jisdu. Wuluji, nigada inage anehi gadugi unantegwalohne anilvhnihv.   </a:t>
            </a:r>
            <a:endParaRPr sz="2400">
              <a:solidFill>
                <a:srgbClr val="FFFFFF"/>
              </a:solidFill>
            </a:endParaRPr>
          </a:p>
          <a:p>
            <a:pPr indent="0" lvl="0" marL="0" rtl="0" algn="l">
              <a:spcBef>
                <a:spcPts val="0"/>
              </a:spcBef>
              <a:spcAft>
                <a:spcPts val="0"/>
              </a:spcAft>
              <a:buNone/>
            </a:pPr>
            <a:r>
              <a:rPr lang="en" sz="2400">
                <a:solidFill>
                  <a:srgbClr val="FFFFFF"/>
                </a:solidFill>
              </a:rPr>
              <a:t>ujetsdi wusagwalele ulihwojv udayelvhne.  </a:t>
            </a:r>
            <a:endParaRPr sz="2400">
              <a:solidFill>
                <a:srgbClr val="FFFFFF"/>
              </a:solidFill>
            </a:endParaRPr>
          </a:p>
          <a:p>
            <a:pPr indent="0" lvl="0" marL="0" rtl="0" algn="l">
              <a:spcBef>
                <a:spcPts val="0"/>
              </a:spcBef>
              <a:spcAft>
                <a:spcPts val="0"/>
              </a:spcAft>
              <a:buNone/>
            </a:pPr>
            <a:r>
              <a:rPr lang="en" sz="2400">
                <a:solidFill>
                  <a:srgbClr val="FFFFFF"/>
                </a:solidFill>
              </a:rPr>
              <a:t>Tohi nulsdan, nowu widulene wutise.  </a:t>
            </a:r>
            <a:endParaRPr sz="2400">
              <a:solidFill>
                <a:srgbClr val="FFFFFF"/>
              </a:solidFill>
            </a:endParaRPr>
          </a:p>
          <a:p>
            <a:pPr indent="0" lvl="0" marL="0" rtl="0" algn="l">
              <a:spcBef>
                <a:spcPts val="0"/>
              </a:spcBef>
              <a:spcAft>
                <a:spcPts val="0"/>
              </a:spcAft>
              <a:buNone/>
            </a:pPr>
            <a:r>
              <a:rPr lang="en" sz="2400">
                <a:solidFill>
                  <a:srgbClr val="FFFFFF"/>
                </a:solidFill>
              </a:rPr>
              <a:t>tla lehiyu yuwatvhe usdahvsg,  </a:t>
            </a:r>
            <a:endParaRPr sz="2400">
              <a:solidFill>
                <a:srgbClr val="FFFFFF"/>
              </a:solidFill>
            </a:endParaRPr>
          </a:p>
          <a:p>
            <a:pPr indent="0" lvl="0" marL="0" rtl="0" algn="l">
              <a:spcBef>
                <a:spcPts val="0"/>
              </a:spcBef>
              <a:spcAft>
                <a:spcPts val="0"/>
              </a:spcAft>
              <a:buNone/>
            </a:pPr>
            <a:r>
              <a:rPr lang="en" sz="2400">
                <a:solidFill>
                  <a:srgbClr val="FFFFFF"/>
                </a:solidFill>
              </a:rPr>
              <a:t>Kohi iga jigi si yusgasdaneli, si yiwasogwalela uliwhojv yadayelv.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1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1000"/>
                                        <p:tgtEl>
                                          <p:spTgt spid="1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1000"/>
                                        <p:tgtEl>
                                          <p:spTgt spid="1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animEffect filter="fade" transition="in">
                                      <p:cBhvr>
                                        <p:cTn dur="1000"/>
                                        <p:tgtEl>
                                          <p:spTgt spid="1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animEffect filter="fade" transition="in">
                                      <p:cBhvr>
                                        <p:cTn dur="1000"/>
                                        <p:tgtEl>
                                          <p:spTgt spid="1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animEffect filter="fade" transition="in">
                                      <p:cBhvr>
                                        <p:cTn dur="1000"/>
                                        <p:tgtEl>
                                          <p:spTgt spid="15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7" st="7"/>
                                            </p:txEl>
                                          </p:spTgt>
                                        </p:tgtEl>
                                        <p:attrNameLst>
                                          <p:attrName>style.visibility</p:attrName>
                                        </p:attrNameLst>
                                      </p:cBhvr>
                                      <p:to>
                                        <p:strVal val="visible"/>
                                      </p:to>
                                    </p:set>
                                    <p:animEffect filter="fade" transition="in">
                                      <p:cBhvr>
                                        <p:cTn dur="1000"/>
                                        <p:tgtEl>
                                          <p:spTgt spid="15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56" name="Google Shape;156;p29"/>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Let’s look at what words indicate character description and highlight them in </a:t>
            </a:r>
            <a:r>
              <a:rPr lang="en" sz="2400">
                <a:solidFill>
                  <a:srgbClr val="00FF00"/>
                </a:solidFill>
              </a:rPr>
              <a:t>green.</a:t>
            </a:r>
            <a:endParaRPr sz="2400">
              <a:solidFill>
                <a:srgbClr val="00FF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1000"/>
                                        <p:tgtEl>
                                          <p:spTgt spid="15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62" name="Google Shape;162;p30"/>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Na jisdu ale ujetsdi junisdahvsg dundulihe.</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Na jisdu </a:t>
            </a:r>
            <a:r>
              <a:rPr lang="en" sz="2400">
                <a:solidFill>
                  <a:srgbClr val="00FF00"/>
                </a:solidFill>
              </a:rPr>
              <a:t>ulvqwd junehldi</a:t>
            </a:r>
            <a:r>
              <a:rPr lang="en" sz="2400">
                <a:solidFill>
                  <a:srgbClr val="FFFFFF"/>
                </a:solidFill>
              </a:rPr>
              <a:t>. </a:t>
            </a:r>
            <a:endParaRPr sz="2400">
              <a:solidFill>
                <a:srgbClr val="FFFFFF"/>
              </a:solidFill>
            </a:endParaRPr>
          </a:p>
          <a:p>
            <a:pPr indent="0" lvl="0" marL="0" rtl="0" algn="l">
              <a:spcBef>
                <a:spcPts val="0"/>
              </a:spcBef>
              <a:spcAft>
                <a:spcPts val="0"/>
              </a:spcAft>
              <a:buNone/>
            </a:pPr>
            <a:r>
              <a:rPr lang="en" sz="2400">
                <a:solidFill>
                  <a:srgbClr val="FFFFFF"/>
                </a:solidFill>
              </a:rPr>
              <a:t>Na </a:t>
            </a:r>
            <a:r>
              <a:rPr lang="en" sz="2400">
                <a:solidFill>
                  <a:srgbClr val="00FF00"/>
                </a:solidFill>
              </a:rPr>
              <a:t>jisdu</a:t>
            </a:r>
            <a:r>
              <a:rPr lang="en" sz="2400">
                <a:solidFill>
                  <a:srgbClr val="FFFFFF"/>
                </a:solidFill>
              </a:rPr>
              <a:t> ale </a:t>
            </a:r>
            <a:r>
              <a:rPr lang="en" sz="2400">
                <a:solidFill>
                  <a:srgbClr val="00FF00"/>
                </a:solidFill>
              </a:rPr>
              <a:t>ujetsdi</a:t>
            </a:r>
            <a:r>
              <a:rPr lang="en" sz="2400">
                <a:solidFill>
                  <a:srgbClr val="FFFFFF"/>
                </a:solidFill>
              </a:rPr>
              <a:t> junisdahvsg dundulihe. </a:t>
            </a:r>
            <a:endParaRPr sz="2400">
              <a:solidFill>
                <a:srgbClr val="FFFFFF"/>
              </a:solidFill>
            </a:endParaRPr>
          </a:p>
          <a:p>
            <a:pPr indent="0" lvl="0" marL="0" rtl="0" algn="l">
              <a:spcBef>
                <a:spcPts val="0"/>
              </a:spcBef>
              <a:spcAft>
                <a:spcPts val="0"/>
              </a:spcAft>
              <a:buNone/>
            </a:pPr>
            <a:r>
              <a:rPr lang="en" sz="2400">
                <a:solidFill>
                  <a:srgbClr val="FFFFFF"/>
                </a:solidFill>
              </a:rPr>
              <a:t>Sesgihno tla kilo yidunilvqde jisdu ale ujetsd. </a:t>
            </a:r>
            <a:endParaRPr sz="2400">
              <a:solidFill>
                <a:srgbClr val="FFFFFF"/>
              </a:solidFill>
            </a:endParaRPr>
          </a:p>
          <a:p>
            <a:pPr indent="0" lvl="0" marL="0" rtl="0" algn="l">
              <a:spcBef>
                <a:spcPts val="0"/>
              </a:spcBef>
              <a:spcAft>
                <a:spcPts val="0"/>
              </a:spcAft>
              <a:buNone/>
            </a:pPr>
            <a:r>
              <a:rPr lang="en" sz="2400">
                <a:solidFill>
                  <a:srgbClr val="FFFFFF"/>
                </a:solidFill>
              </a:rPr>
              <a:t>Jisdu unosele ujetsdi ksdawaduga so </a:t>
            </a:r>
            <a:r>
              <a:rPr lang="en" sz="2400">
                <a:solidFill>
                  <a:srgbClr val="00FFFF"/>
                </a:solidFill>
              </a:rPr>
              <a:t>digaduhv</a:t>
            </a:r>
            <a:endParaRPr sz="2400">
              <a:solidFill>
                <a:srgbClr val="00FFFF"/>
              </a:solidFill>
            </a:endParaRPr>
          </a:p>
          <a:p>
            <a:pPr indent="0" lvl="0" marL="0" rtl="0" algn="l">
              <a:spcBef>
                <a:spcPts val="0"/>
              </a:spcBef>
              <a:spcAft>
                <a:spcPts val="0"/>
              </a:spcAft>
              <a:buNone/>
            </a:pPr>
            <a:r>
              <a:rPr lang="en" sz="2400">
                <a:solidFill>
                  <a:srgbClr val="FFFFFF"/>
                </a:solidFill>
              </a:rPr>
              <a:t>Na jisdu wuluje soh digaduhv </a:t>
            </a:r>
            <a:r>
              <a:rPr lang="en" sz="2400">
                <a:solidFill>
                  <a:srgbClr val="FFFF00"/>
                </a:solidFill>
              </a:rPr>
              <a:t>widuhnosele</a:t>
            </a:r>
            <a:endParaRPr sz="2400">
              <a:solidFill>
                <a:srgbClr val="FFFF00"/>
              </a:solidFill>
            </a:endParaRPr>
          </a:p>
          <a:p>
            <a:pPr indent="0" lvl="0" marL="0" rtl="0" algn="l">
              <a:spcBef>
                <a:spcPts val="0"/>
              </a:spcBef>
              <a:spcAft>
                <a:spcPts val="0"/>
              </a:spcAft>
              <a:buNone/>
            </a:pPr>
            <a:r>
              <a:rPr lang="en" sz="2400">
                <a:solidFill>
                  <a:srgbClr val="FFFFFF"/>
                </a:solidFill>
              </a:rPr>
              <a:t>“Aya </a:t>
            </a:r>
            <a:r>
              <a:rPr lang="en" sz="2400">
                <a:solidFill>
                  <a:srgbClr val="00FF00"/>
                </a:solidFill>
              </a:rPr>
              <a:t>gajiwonihise</a:t>
            </a:r>
            <a:r>
              <a:rPr lang="en" sz="2400">
                <a:solidFill>
                  <a:srgbClr val="FFFFFF"/>
                </a:solidFill>
              </a:rPr>
              <a:t> dinilawigi.  </a:t>
            </a:r>
            <a:endParaRPr sz="2400">
              <a:solidFill>
                <a:srgbClr val="FFFFFF"/>
              </a:solidFill>
            </a:endParaRPr>
          </a:p>
          <a:p>
            <a:pPr indent="0" lvl="0" marL="0" rtl="0" algn="l">
              <a:spcBef>
                <a:spcPts val="0"/>
              </a:spcBef>
              <a:spcAft>
                <a:spcPts val="0"/>
              </a:spcAft>
              <a:buNone/>
            </a:pPr>
            <a:r>
              <a:rPr lang="en" sz="2400">
                <a:solidFill>
                  <a:srgbClr val="FFFFFF"/>
                </a:solidFill>
              </a:rPr>
              <a:t>Nigadahen dijaneladisdi unaduli nowu” </a:t>
            </a:r>
            <a:endParaRPr sz="2400">
              <a:solidFill>
                <a:srgbClr val="FFFFFF"/>
              </a:solidFill>
            </a:endParaRPr>
          </a:p>
          <a:p>
            <a:pPr indent="0" lvl="0" marL="0" rtl="0" algn="l">
              <a:spcBef>
                <a:spcPts val="0"/>
              </a:spcBef>
              <a:spcAft>
                <a:spcPts val="0"/>
              </a:spcAft>
              <a:buNone/>
            </a:pPr>
            <a:r>
              <a:rPr lang="en" sz="2400">
                <a:solidFill>
                  <a:srgbClr val="FFFFFF"/>
                </a:solidFill>
              </a:rPr>
              <a:t>nigad </a:t>
            </a:r>
            <a:r>
              <a:rPr lang="en" sz="2400">
                <a:solidFill>
                  <a:srgbClr val="00FF00"/>
                </a:solidFill>
              </a:rPr>
              <a:t>inage aneha</a:t>
            </a:r>
            <a:r>
              <a:rPr lang="en" sz="2400">
                <a:solidFill>
                  <a:srgbClr val="FFFFFF"/>
                </a:solidFill>
              </a:rPr>
              <a:t> dunanelide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10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1000"/>
                                        <p:tgtEl>
                                          <p:spTgt spid="1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5" st="5"/>
                                            </p:txEl>
                                          </p:spTgt>
                                        </p:tgtEl>
                                        <p:attrNameLst>
                                          <p:attrName>style.visibility</p:attrName>
                                        </p:attrNameLst>
                                      </p:cBhvr>
                                      <p:to>
                                        <p:strVal val="visible"/>
                                      </p:to>
                                    </p:set>
                                    <p:animEffect filter="fade" transition="in">
                                      <p:cBhvr>
                                        <p:cTn dur="1000"/>
                                        <p:tgtEl>
                                          <p:spTgt spid="1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6" st="6"/>
                                            </p:txEl>
                                          </p:spTgt>
                                        </p:tgtEl>
                                        <p:attrNameLst>
                                          <p:attrName>style.visibility</p:attrName>
                                        </p:attrNameLst>
                                      </p:cBhvr>
                                      <p:to>
                                        <p:strVal val="visible"/>
                                      </p:to>
                                    </p:set>
                                    <p:animEffect filter="fade" transition="in">
                                      <p:cBhvr>
                                        <p:cTn dur="1000"/>
                                        <p:tgtEl>
                                          <p:spTgt spid="1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7" st="7"/>
                                            </p:txEl>
                                          </p:spTgt>
                                        </p:tgtEl>
                                        <p:attrNameLst>
                                          <p:attrName>style.visibility</p:attrName>
                                        </p:attrNameLst>
                                      </p:cBhvr>
                                      <p:to>
                                        <p:strVal val="visible"/>
                                      </p:to>
                                    </p:set>
                                    <p:animEffect filter="fade" transition="in">
                                      <p:cBhvr>
                                        <p:cTn dur="1000"/>
                                        <p:tgtEl>
                                          <p:spTgt spid="16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8" st="8"/>
                                            </p:txEl>
                                          </p:spTgt>
                                        </p:tgtEl>
                                        <p:attrNameLst>
                                          <p:attrName>style.visibility</p:attrName>
                                        </p:attrNameLst>
                                      </p:cBhvr>
                                      <p:to>
                                        <p:strVal val="visible"/>
                                      </p:to>
                                    </p:set>
                                    <p:animEffect filter="fade" transition="in">
                                      <p:cBhvr>
                                        <p:cTn dur="1000"/>
                                        <p:tgtEl>
                                          <p:spTgt spid="16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9" st="9"/>
                                            </p:txEl>
                                          </p:spTgt>
                                        </p:tgtEl>
                                        <p:attrNameLst>
                                          <p:attrName>style.visibility</p:attrName>
                                        </p:attrNameLst>
                                      </p:cBhvr>
                                      <p:to>
                                        <p:strVal val="visible"/>
                                      </p:to>
                                    </p:set>
                                    <p:animEffect filter="fade" transition="in">
                                      <p:cBhvr>
                                        <p:cTn dur="1000"/>
                                        <p:tgtEl>
                                          <p:spTgt spid="16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0" st="10"/>
                                            </p:txEl>
                                          </p:spTgt>
                                        </p:tgtEl>
                                        <p:attrNameLst>
                                          <p:attrName>style.visibility</p:attrName>
                                        </p:attrNameLst>
                                      </p:cBhvr>
                                      <p:to>
                                        <p:strVal val="visible"/>
                                      </p:to>
                                    </p:set>
                                    <p:animEffect filter="fade" transition="in">
                                      <p:cBhvr>
                                        <p:cTn dur="1000"/>
                                        <p:tgtEl>
                                          <p:spTgt spid="16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68" name="Google Shape;168;p31"/>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jisdu usdayvhsg uhwatvhe. </a:t>
            </a:r>
            <a:endParaRPr sz="2400">
              <a:solidFill>
                <a:srgbClr val="FFFFFF"/>
              </a:solidFill>
            </a:endParaRPr>
          </a:p>
          <a:p>
            <a:pPr indent="0" lvl="0" marL="0" rtl="0" algn="l">
              <a:spcBef>
                <a:spcPts val="0"/>
              </a:spcBef>
              <a:spcAft>
                <a:spcPts val="0"/>
              </a:spcAft>
              <a:buNone/>
            </a:pPr>
            <a:r>
              <a:rPr lang="en" sz="2400">
                <a:solidFill>
                  <a:srgbClr val="00FF00"/>
                </a:solidFill>
              </a:rPr>
              <a:t>Usganolv</a:t>
            </a:r>
            <a:r>
              <a:rPr lang="en" sz="2400">
                <a:solidFill>
                  <a:srgbClr val="FFFFFF"/>
                </a:solidFill>
              </a:rPr>
              <a:t> nulsdane, ujetsdi </a:t>
            </a:r>
            <a:r>
              <a:rPr lang="en" sz="2400">
                <a:solidFill>
                  <a:srgbClr val="00FF00"/>
                </a:solidFill>
              </a:rPr>
              <a:t>ugoniyojv</a:t>
            </a:r>
            <a:r>
              <a:rPr lang="en" sz="2400">
                <a:solidFill>
                  <a:srgbClr val="FFFFFF"/>
                </a:solidFill>
              </a:rPr>
              <a:t> wuluje. tla yiwatvhe usdayvhvsg.  </a:t>
            </a:r>
            <a:endParaRPr sz="2400">
              <a:solidFill>
                <a:srgbClr val="FFFFFF"/>
              </a:solidFill>
            </a:endParaRPr>
          </a:p>
          <a:p>
            <a:pPr indent="0" lvl="0" marL="0" rtl="0" algn="l">
              <a:spcBef>
                <a:spcPts val="0"/>
              </a:spcBef>
              <a:spcAft>
                <a:spcPts val="0"/>
              </a:spcAft>
              <a:buNone/>
            </a:pPr>
            <a:r>
              <a:rPr lang="en" sz="2400">
                <a:solidFill>
                  <a:srgbClr val="FFFFFF"/>
                </a:solidFill>
              </a:rPr>
              <a:t>“Hesdi </a:t>
            </a:r>
            <a:r>
              <a:rPr lang="en" sz="2400">
                <a:solidFill>
                  <a:srgbClr val="00FF00"/>
                </a:solidFill>
              </a:rPr>
              <a:t>uyo yijadahntesdi</a:t>
            </a:r>
            <a:r>
              <a:rPr lang="en" sz="2400">
                <a:solidFill>
                  <a:srgbClr val="FFFFFF"/>
                </a:solidFill>
              </a:rPr>
              <a:t>.” </a:t>
            </a:r>
            <a:r>
              <a:rPr lang="en" sz="2400">
                <a:solidFill>
                  <a:srgbClr val="FFFF00"/>
                </a:solidFill>
              </a:rPr>
              <a:t>udvne</a:t>
            </a:r>
            <a:r>
              <a:rPr lang="en" sz="2400">
                <a:solidFill>
                  <a:srgbClr val="FFFFFF"/>
                </a:solidFill>
              </a:rPr>
              <a:t> jisdu. </a:t>
            </a:r>
            <a:endParaRPr sz="2400">
              <a:solidFill>
                <a:srgbClr val="FFFFFF"/>
              </a:solidFill>
            </a:endParaRPr>
          </a:p>
          <a:p>
            <a:pPr indent="0" lvl="0" marL="0" rtl="0" algn="l">
              <a:spcBef>
                <a:spcPts val="0"/>
              </a:spcBef>
              <a:spcAft>
                <a:spcPts val="0"/>
              </a:spcAft>
              <a:buNone/>
            </a:pPr>
            <a:r>
              <a:rPr lang="en" sz="2400">
                <a:solidFill>
                  <a:srgbClr val="FFFFFF"/>
                </a:solidFill>
              </a:rPr>
              <a:t>Soh digaduhhdidl wulose jisdu.  </a:t>
            </a:r>
            <a:endParaRPr sz="2400">
              <a:solidFill>
                <a:srgbClr val="FFFFFF"/>
              </a:solidFill>
            </a:endParaRPr>
          </a:p>
          <a:p>
            <a:pPr indent="0" lvl="0" marL="0" rtl="0" algn="l">
              <a:spcBef>
                <a:spcPts val="0"/>
              </a:spcBef>
              <a:spcAft>
                <a:spcPts val="0"/>
              </a:spcAft>
              <a:buNone/>
            </a:pPr>
            <a:r>
              <a:rPr lang="en" sz="2400">
                <a:solidFill>
                  <a:srgbClr val="FFFFFF"/>
                </a:solidFill>
              </a:rPr>
              <a:t>Ujetsdihno nav wudasdawadvsdane.  </a:t>
            </a:r>
            <a:endParaRPr sz="2400">
              <a:solidFill>
                <a:srgbClr val="FFFFFF"/>
              </a:solidFill>
            </a:endParaRPr>
          </a:p>
          <a:p>
            <a:pPr indent="0" lvl="0" marL="0" rtl="0" algn="l">
              <a:spcBef>
                <a:spcPts val="0"/>
              </a:spcBef>
              <a:spcAft>
                <a:spcPts val="0"/>
              </a:spcAft>
              <a:buNone/>
            </a:pPr>
            <a:r>
              <a:rPr lang="en" sz="2400">
                <a:solidFill>
                  <a:srgbClr val="FFFFFF"/>
                </a:solidFill>
              </a:rPr>
              <a:t>wuluje so dagaduhv jisdu </a:t>
            </a:r>
            <a:r>
              <a:rPr lang="en" sz="2400">
                <a:solidFill>
                  <a:srgbClr val="FFFF00"/>
                </a:solidFill>
              </a:rPr>
              <a:t>dunosele</a:t>
            </a:r>
            <a:r>
              <a:rPr lang="en" sz="2400">
                <a:solidFill>
                  <a:srgbClr val="FFFFFF"/>
                </a:solidFill>
              </a:rPr>
              <a:t>, </a:t>
            </a:r>
            <a:endParaRPr sz="2400">
              <a:solidFill>
                <a:srgbClr val="FFFFFF"/>
              </a:solidFill>
            </a:endParaRPr>
          </a:p>
          <a:p>
            <a:pPr indent="0" lvl="0" marL="0" rtl="0" algn="l">
              <a:spcBef>
                <a:spcPts val="0"/>
              </a:spcBef>
              <a:spcAft>
                <a:spcPts val="0"/>
              </a:spcAft>
              <a:buNone/>
            </a:pPr>
            <a:r>
              <a:rPr lang="en" sz="2400">
                <a:solidFill>
                  <a:srgbClr val="FFFFFF"/>
                </a:solidFill>
              </a:rPr>
              <a:t>“Aya gajiwonihise dinilawig.  </a:t>
            </a:r>
            <a:endParaRPr sz="2400">
              <a:solidFill>
                <a:srgbClr val="FFFFFF"/>
              </a:solidFill>
            </a:endParaRPr>
          </a:p>
          <a:p>
            <a:pPr indent="0" lvl="0" marL="0" rtl="0" algn="l">
              <a:spcBef>
                <a:spcPts val="0"/>
              </a:spcBef>
              <a:spcAft>
                <a:spcPts val="0"/>
              </a:spcAft>
              <a:buNone/>
            </a:pPr>
            <a:r>
              <a:rPr lang="en" sz="2400">
                <a:solidFill>
                  <a:srgbClr val="00FF00"/>
                </a:solidFill>
              </a:rPr>
              <a:t>Ijadanul</a:t>
            </a:r>
            <a:r>
              <a:rPr lang="en" sz="2400">
                <a:solidFill>
                  <a:srgbClr val="FFFFFF"/>
                </a:solidFill>
              </a:rPr>
              <a:t> ale </a:t>
            </a:r>
            <a:r>
              <a:rPr lang="en" sz="2400">
                <a:solidFill>
                  <a:srgbClr val="00FF00"/>
                </a:solidFill>
              </a:rPr>
              <a:t>ijiwangala</a:t>
            </a:r>
            <a:r>
              <a:rPr lang="en" sz="2400">
                <a:solidFill>
                  <a:srgbClr val="FFFFFF"/>
                </a:solidFill>
              </a:rPr>
              <a:t> andi dinilawigi.  </a:t>
            </a:r>
            <a:endParaRPr sz="2400">
              <a:solidFill>
                <a:srgbClr val="FFFFFF"/>
              </a:solidFill>
            </a:endParaRPr>
          </a:p>
          <a:p>
            <a:pPr indent="0" lvl="0" marL="0" rtl="0" algn="l">
              <a:spcBef>
                <a:spcPts val="0"/>
              </a:spcBef>
              <a:spcAft>
                <a:spcPts val="0"/>
              </a:spcAft>
              <a:buNone/>
            </a:pPr>
            <a:r>
              <a:rPr lang="en" sz="2400">
                <a:solidFill>
                  <a:schemeClr val="dk1"/>
                </a:solidFill>
              </a:rPr>
              <a:t>Ijalendi dajatlihv nowu.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10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1000"/>
                                        <p:tgtEl>
                                          <p:spTgt spid="1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1000"/>
                                        <p:tgtEl>
                                          <p:spTgt spid="1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1000"/>
                                        <p:tgtEl>
                                          <p:spTgt spid="1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animEffect filter="fade" transition="in">
                                      <p:cBhvr>
                                        <p:cTn dur="1000"/>
                                        <p:tgtEl>
                                          <p:spTgt spid="1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animEffect filter="fade" transition="in">
                                      <p:cBhvr>
                                        <p:cTn dur="1000"/>
                                        <p:tgtEl>
                                          <p:spTgt spid="1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animEffect filter="fade" transition="in">
                                      <p:cBhvr>
                                        <p:cTn dur="1000"/>
                                        <p:tgtEl>
                                          <p:spTgt spid="16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7" st="7"/>
                                            </p:txEl>
                                          </p:spTgt>
                                        </p:tgtEl>
                                        <p:attrNameLst>
                                          <p:attrName>style.visibility</p:attrName>
                                        </p:attrNameLst>
                                      </p:cBhvr>
                                      <p:to>
                                        <p:strVal val="visible"/>
                                      </p:to>
                                    </p:set>
                                    <p:animEffect filter="fade" transition="in">
                                      <p:cBhvr>
                                        <p:cTn dur="1000"/>
                                        <p:tgtEl>
                                          <p:spTgt spid="16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8" st="8"/>
                                            </p:txEl>
                                          </p:spTgt>
                                        </p:tgtEl>
                                        <p:attrNameLst>
                                          <p:attrName>style.visibility</p:attrName>
                                        </p:attrNameLst>
                                      </p:cBhvr>
                                      <p:to>
                                        <p:strVal val="visible"/>
                                      </p:to>
                                    </p:set>
                                    <p:animEffect filter="fade" transition="in">
                                      <p:cBhvr>
                                        <p:cTn dur="1000"/>
                                        <p:tgtEl>
                                          <p:spTgt spid="16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ᎯᏍᎩᏁ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74" name="Google Shape;174;p32"/>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nowu unalenvhe dantlihv inage anehi.  </a:t>
            </a:r>
            <a:endParaRPr sz="2400">
              <a:solidFill>
                <a:srgbClr val="FFFFFF"/>
              </a:solidFill>
            </a:endParaRPr>
          </a:p>
          <a:p>
            <a:pPr indent="0" lvl="0" marL="0" rtl="0" algn="l">
              <a:spcBef>
                <a:spcPts val="0"/>
              </a:spcBef>
              <a:spcAft>
                <a:spcPts val="0"/>
              </a:spcAft>
              <a:buNone/>
            </a:pPr>
            <a:r>
              <a:rPr lang="en" sz="2400">
                <a:solidFill>
                  <a:srgbClr val="FFFFFF"/>
                </a:solidFill>
              </a:rPr>
              <a:t>Sesgino nvgi yigvnvhid widultadese jisdu. Wultise jisdu.  </a:t>
            </a:r>
            <a:endParaRPr sz="2400">
              <a:solidFill>
                <a:srgbClr val="FFFFFF"/>
              </a:solidFill>
            </a:endParaRPr>
          </a:p>
          <a:p>
            <a:pPr indent="0" lvl="0" marL="0" rtl="0" algn="l">
              <a:spcBef>
                <a:spcPts val="0"/>
              </a:spcBef>
              <a:spcAft>
                <a:spcPts val="0"/>
              </a:spcAft>
              <a:buNone/>
            </a:pPr>
            <a:r>
              <a:rPr lang="en" sz="2400">
                <a:solidFill>
                  <a:srgbClr val="FFFFFF"/>
                </a:solidFill>
              </a:rPr>
              <a:t>ujetsdi nuhntvn nuwesv jisdu. Wuluji, nigada inage anehi gadugi unantegwalohne anilvhnihv.   </a:t>
            </a:r>
            <a:endParaRPr sz="2400">
              <a:solidFill>
                <a:srgbClr val="FFFFFF"/>
              </a:solidFill>
            </a:endParaRPr>
          </a:p>
          <a:p>
            <a:pPr indent="0" lvl="0" marL="0" rtl="0" algn="l">
              <a:spcBef>
                <a:spcPts val="0"/>
              </a:spcBef>
              <a:spcAft>
                <a:spcPts val="0"/>
              </a:spcAft>
              <a:buNone/>
            </a:pPr>
            <a:r>
              <a:rPr lang="en" sz="2400">
                <a:solidFill>
                  <a:srgbClr val="FFFFFF"/>
                </a:solidFill>
              </a:rPr>
              <a:t>ujetsdi wusagwalele ulihwojv udayelvhne.  </a:t>
            </a:r>
            <a:endParaRPr sz="2400">
              <a:solidFill>
                <a:srgbClr val="FFFFFF"/>
              </a:solidFill>
            </a:endParaRPr>
          </a:p>
          <a:p>
            <a:pPr indent="0" lvl="0" marL="0" rtl="0" algn="l">
              <a:spcBef>
                <a:spcPts val="0"/>
              </a:spcBef>
              <a:spcAft>
                <a:spcPts val="0"/>
              </a:spcAft>
              <a:buNone/>
            </a:pPr>
            <a:r>
              <a:rPr lang="en" sz="2400">
                <a:solidFill>
                  <a:srgbClr val="FFFFFF"/>
                </a:solidFill>
              </a:rPr>
              <a:t>Tohi nulsdan, nowu widulene wutise.  </a:t>
            </a:r>
            <a:endParaRPr sz="2400">
              <a:solidFill>
                <a:srgbClr val="FFFFFF"/>
              </a:solidFill>
            </a:endParaRPr>
          </a:p>
          <a:p>
            <a:pPr indent="0" lvl="0" marL="0" rtl="0" algn="l">
              <a:spcBef>
                <a:spcPts val="0"/>
              </a:spcBef>
              <a:spcAft>
                <a:spcPts val="0"/>
              </a:spcAft>
              <a:buNone/>
            </a:pPr>
            <a:r>
              <a:rPr lang="en" sz="2400">
                <a:solidFill>
                  <a:srgbClr val="FFFFFF"/>
                </a:solidFill>
              </a:rPr>
              <a:t>tla lehiyu yuwatvhe usdahvsg,  </a:t>
            </a:r>
            <a:endParaRPr sz="2400">
              <a:solidFill>
                <a:srgbClr val="FFFFFF"/>
              </a:solidFill>
            </a:endParaRPr>
          </a:p>
          <a:p>
            <a:pPr indent="0" lvl="0" marL="0" rtl="0" algn="l">
              <a:spcBef>
                <a:spcPts val="0"/>
              </a:spcBef>
              <a:spcAft>
                <a:spcPts val="0"/>
              </a:spcAft>
              <a:buNone/>
            </a:pPr>
            <a:r>
              <a:rPr lang="en" sz="2400">
                <a:solidFill>
                  <a:srgbClr val="FFFFFF"/>
                </a:solidFill>
              </a:rPr>
              <a:t>Kohi iga jigi si yusgasdaneli, si yiwasogwalela uliwhojv yadayelv.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1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1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1000"/>
                                        <p:tgtEl>
                                          <p:spTgt spid="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Effect filter="fade" transition="in">
                                      <p:cBhvr>
                                        <p:cTn dur="1000"/>
                                        <p:tgtEl>
                                          <p:spTgt spid="1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5" st="5"/>
                                            </p:txEl>
                                          </p:spTgt>
                                        </p:tgtEl>
                                        <p:attrNameLst>
                                          <p:attrName>style.visibility</p:attrName>
                                        </p:attrNameLst>
                                      </p:cBhvr>
                                      <p:to>
                                        <p:strVal val="visible"/>
                                      </p:to>
                                    </p:set>
                                    <p:animEffect filter="fade" transition="in">
                                      <p:cBhvr>
                                        <p:cTn dur="1000"/>
                                        <p:tgtEl>
                                          <p:spTgt spid="1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6" st="6"/>
                                            </p:txEl>
                                          </p:spTgt>
                                        </p:tgtEl>
                                        <p:attrNameLst>
                                          <p:attrName>style.visibility</p:attrName>
                                        </p:attrNameLst>
                                      </p:cBhvr>
                                      <p:to>
                                        <p:strVal val="visible"/>
                                      </p:to>
                                    </p:set>
                                    <p:animEffect filter="fade" transition="in">
                                      <p:cBhvr>
                                        <p:cTn dur="1000"/>
                                        <p:tgtEl>
                                          <p:spTgt spid="17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80" name="Google Shape;180;p33"/>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As we can see, there are areas that can be improved in the story. We could add more to describe the setting, maybe a little more dialogue.</a:t>
            </a:r>
            <a:endParaRPr sz="2400">
              <a:solidFill>
                <a:srgbClr val="00FF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1000"/>
                                        <p:tgtEl>
                                          <p:spTgt spid="18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4"/>
          <p:cNvSpPr txBox="1"/>
          <p:nvPr>
            <p:ph type="title"/>
          </p:nvPr>
        </p:nvSpPr>
        <p:spPr>
          <a:xfrm>
            <a:off x="207825" y="5067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86" name="Google Shape;186;p34"/>
          <p:cNvSpPr txBox="1"/>
          <p:nvPr/>
        </p:nvSpPr>
        <p:spPr>
          <a:xfrm>
            <a:off x="103550" y="531600"/>
            <a:ext cx="8160600" cy="43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Na jisdu ale ujetsdi junisdahvsg dundulihe.</a:t>
            </a:r>
            <a:endParaRPr sz="2400">
              <a:solidFill>
                <a:srgbClr val="FFFFFF"/>
              </a:solidFill>
            </a:endParaRPr>
          </a:p>
          <a:p>
            <a:pPr indent="0" lvl="0" marL="0" rtl="0" algn="l">
              <a:spcBef>
                <a:spcPts val="0"/>
              </a:spcBef>
              <a:spcAft>
                <a:spcPts val="0"/>
              </a:spcAft>
              <a:buNone/>
            </a:pPr>
            <a:r>
              <a:rPr lang="en" sz="2400">
                <a:solidFill>
                  <a:srgbClr val="FFFFFF"/>
                </a:solidFill>
              </a:rPr>
              <a:t>Ilvhiyu jigesv ehnai degaduhv daninele aniyvwi yusdi.  </a:t>
            </a:r>
            <a:endParaRPr sz="2400">
              <a:solidFill>
                <a:srgbClr val="FFFFFF"/>
              </a:solidFill>
            </a:endParaRPr>
          </a:p>
          <a:p>
            <a:pPr indent="0" lvl="0" marL="0" rtl="0" algn="l">
              <a:spcBef>
                <a:spcPts val="0"/>
              </a:spcBef>
              <a:spcAft>
                <a:spcPts val="0"/>
              </a:spcAft>
              <a:buNone/>
            </a:pPr>
            <a:r>
              <a:rPr lang="en" sz="2400">
                <a:solidFill>
                  <a:srgbClr val="FFFFFF"/>
                </a:solidFill>
              </a:rPr>
              <a:t>Na jisdu ale ujetsdi unalii gese. Na jisdu gajanul ale uwoljadi gese. </a:t>
            </a:r>
            <a:r>
              <a:rPr lang="en" sz="2400">
                <a:solidFill>
                  <a:srgbClr val="FFFFFF"/>
                </a:solidFill>
              </a:rPr>
              <a:t>U</a:t>
            </a:r>
            <a:r>
              <a:rPr lang="en" sz="2400">
                <a:solidFill>
                  <a:srgbClr val="FFFFFF"/>
                </a:solidFill>
              </a:rPr>
              <a:t>lvqwd junehldino na jisdu. Ujetsdi usganol ale sdigid nigolgvna. Dodalv anehe.</a:t>
            </a:r>
            <a:endParaRPr sz="2400">
              <a:solidFill>
                <a:srgbClr val="FFFFFF"/>
              </a:solidFill>
            </a:endParaRPr>
          </a:p>
          <a:p>
            <a:pPr indent="457200" lvl="0" marL="0" rtl="0" algn="l">
              <a:spcBef>
                <a:spcPts val="0"/>
              </a:spcBef>
              <a:spcAft>
                <a:spcPts val="0"/>
              </a:spcAft>
              <a:buNone/>
            </a:pPr>
            <a:r>
              <a:rPr lang="en" sz="2400">
                <a:solidFill>
                  <a:srgbClr val="FFFFFF"/>
                </a:solidFill>
              </a:rPr>
              <a:t>Na jisdu ale ujetsdi junisdahvsg dundulihe. Sesgihno tla kilo yidunilvqde jisdu ale ujetsd. “Usdayvhvsg awaduli,” udvne ujetsdi. “Ayadvsquu,” udvne jisdu. “Gohusd yidadvg geli. Degisdayvhvsgi yidediwat. Ksdawaduga so digaduhv.”</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10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10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1000"/>
                                        <p:tgtEl>
                                          <p:spTgt spid="1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1000"/>
                                        <p:tgtEl>
                                          <p:spTgt spid="1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Effect filter="fade" transition="in">
                                      <p:cBhvr>
                                        <p:cTn dur="1000"/>
                                        <p:tgtEl>
                                          <p:spTgt spid="18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92" name="Google Shape;192;p35"/>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Na jisdu wuluje soh digaduhv nutlisdv widuhnosele “Aya gajiwonihise dinilawigi.  Nigadahen dijaneladisdi unaduli nowjig” Nole nigad inage aneha dunanelide. </a:t>
            </a:r>
            <a:r>
              <a:rPr lang="en" sz="2400">
                <a:solidFill>
                  <a:srgbClr val="FFFFFF"/>
                </a:solidFill>
              </a:rPr>
              <a:t>uhwatvhehno usdayvhvsg na jisdu. </a:t>
            </a:r>
            <a:endParaRPr sz="2400">
              <a:solidFill>
                <a:srgbClr val="FFFFFF"/>
              </a:solidFill>
            </a:endParaRPr>
          </a:p>
          <a:p>
            <a:pPr indent="457200" lvl="0" marL="0" rtl="0" algn="l">
              <a:spcBef>
                <a:spcPts val="0"/>
              </a:spcBef>
              <a:spcAft>
                <a:spcPts val="0"/>
              </a:spcAft>
              <a:buNone/>
            </a:pPr>
            <a:r>
              <a:rPr lang="en" sz="2400">
                <a:solidFill>
                  <a:srgbClr val="FFFFFF"/>
                </a:solidFill>
              </a:rPr>
              <a:t>Usganolv nulsdane, ujetsdi ugoniyojv wuluje. tla yuwatvhe usdayvhvsg. “Hesdi uyo yijadahntesdi.” udvne jisdu. “Siwu idaneltanv.”</a:t>
            </a:r>
            <a:endParaRPr sz="2400">
              <a:solidFill>
                <a:srgbClr val="FFFFFF"/>
              </a:solidFill>
            </a:endParaRPr>
          </a:p>
          <a:p>
            <a:pPr indent="457200" lvl="0" marL="0" rtl="0" algn="l">
              <a:spcBef>
                <a:spcPts val="0"/>
              </a:spcBef>
              <a:spcAft>
                <a:spcPts val="0"/>
              </a:spcAft>
              <a:buNone/>
            </a:pPr>
            <a:r>
              <a:rPr lang="en" sz="2400">
                <a:solidFill>
                  <a:srgbClr val="FFFFFF"/>
                </a:solidFill>
              </a:rPr>
              <a:t> Soh digaduhhdidl wulose jisdu.  Ujetsdihno nav wudasdawadvsdane. Wuluje so dagaduhv jisdu dunosele, </a:t>
            </a:r>
            <a:endParaRPr sz="2400">
              <a:solidFill>
                <a:srgbClr val="FFFFFF"/>
              </a:solidFill>
            </a:endParaRPr>
          </a:p>
          <a:p>
            <a:pPr indent="0" lvl="0" marL="0" rtl="0" algn="l">
              <a:spcBef>
                <a:spcPts val="0"/>
              </a:spcBef>
              <a:spcAft>
                <a:spcPts val="0"/>
              </a:spcAft>
              <a:buNone/>
            </a:pPr>
            <a:r>
              <a:rPr lang="en" sz="2400">
                <a:solidFill>
                  <a:srgbClr val="FFFFFF"/>
                </a:solidFill>
              </a:rPr>
              <a:t>“Aya gajiwonihise dinilawig.  Ijadanul ale ijiwangala andi dinilawigi. Ijalendi dajatlihv nowu.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1000"/>
                                        <p:tgtEl>
                                          <p:spTgt spid="1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1000"/>
                                        <p:tgtEl>
                                          <p:spTgt spid="1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1000"/>
                                        <p:tgtEl>
                                          <p:spTgt spid="1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1000"/>
                                        <p:tgtEl>
                                          <p:spTgt spid="19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98" name="Google Shape;198;p36"/>
          <p:cNvSpPr txBox="1"/>
          <p:nvPr/>
        </p:nvSpPr>
        <p:spPr>
          <a:xfrm>
            <a:off x="207825" y="716050"/>
            <a:ext cx="81807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a:t>
            </a:r>
            <a:r>
              <a:rPr lang="en" sz="2400">
                <a:solidFill>
                  <a:srgbClr val="FFFFFF"/>
                </a:solidFill>
              </a:rPr>
              <a:t>ole unalenvhe dantlihv inage anehi. Sesgino nvgi yigvnvhid widultadese jisdu. Wultise jisdu.  </a:t>
            </a:r>
            <a:endParaRPr sz="2400">
              <a:solidFill>
                <a:srgbClr val="FFFFFF"/>
              </a:solidFill>
            </a:endParaRPr>
          </a:p>
          <a:p>
            <a:pPr indent="457200" lvl="0" marL="0" rtl="0" algn="l">
              <a:spcBef>
                <a:spcPts val="0"/>
              </a:spcBef>
              <a:spcAft>
                <a:spcPts val="0"/>
              </a:spcAft>
              <a:buNone/>
            </a:pPr>
            <a:r>
              <a:rPr lang="en" sz="2400">
                <a:solidFill>
                  <a:srgbClr val="FFFFFF"/>
                </a:solidFill>
              </a:rPr>
              <a:t>Ujetsdi nuhntvn nuwesv jisdu. Wuluji, nigada inage anehi gadugi unantegwalohne anilvhnihv. Ujetsdi wusagwalele ulihwojv udayelvhne.  Tohi nulsdan, nowu widulene wultise. Tla lehiyu yuwatvhe usdayvhvsg ujetsdi.  </a:t>
            </a:r>
            <a:endParaRPr sz="2400">
              <a:solidFill>
                <a:srgbClr val="FFFFFF"/>
              </a:solidFill>
            </a:endParaRPr>
          </a:p>
          <a:p>
            <a:pPr indent="0" lvl="0" marL="0" rtl="0" algn="l">
              <a:spcBef>
                <a:spcPts val="0"/>
              </a:spcBef>
              <a:spcAft>
                <a:spcPts val="0"/>
              </a:spcAft>
              <a:buNone/>
            </a:pPr>
            <a:r>
              <a:rPr lang="en" sz="2400">
                <a:solidFill>
                  <a:srgbClr val="FFFFFF"/>
                </a:solidFill>
              </a:rPr>
              <a:t>Kohi iga jigi si yusgasdaneli, si yiwasogwalela uliwhojv yadayelv. Sidv jugalvdino na jisdu.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10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10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1000"/>
                                        <p:tgtEl>
                                          <p:spTgt spid="19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a:t>
            </a:r>
            <a:endParaRPr/>
          </a:p>
        </p:txBody>
      </p:sp>
      <p:sp>
        <p:nvSpPr>
          <p:cNvPr id="70" name="Google Shape;70;p15"/>
          <p:cNvSpPr txBox="1"/>
          <p:nvPr/>
        </p:nvSpPr>
        <p:spPr>
          <a:xfrm>
            <a:off x="124275" y="787050"/>
            <a:ext cx="89001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Description: Narrating fictional and cultural stories in the past with inner thinking and dialogue and setting and character description.   </a:t>
            </a:r>
            <a:endParaRPr b="1"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76" name="Google Shape;76;p16"/>
          <p:cNvSpPr txBox="1"/>
          <p:nvPr/>
        </p:nvSpPr>
        <p:spPr>
          <a:xfrm>
            <a:off x="117375" y="593750"/>
            <a:ext cx="5216700" cy="446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Hisgi yawadetiyvda jigesv, elis, edud ayano widogilawitsidolv, igahnvdadisgo. Edud  altsadohvsgi  gesv. Jisa dulehisanv gesv. Elisi, ayano agvyididl widoginotlv. Edudu utvdvnv, “kilole yuduli juhnogisdi?” Wawaselitanv. “Edudu, dikanogidv dijinogisdi awaduli!” jiyoselv. Nole, agvyididl junilawsdi wagiwedolv. “Gado usdi dikanogidv dijanogisdi jaduli?” utvdvnv edudu. “Itse dikanogidv,” wijinohetlv. “Jisa agigeyuhina?” utvdvnv. “Tla. Na itse dikanogidv dakinogisdi awaduli. Tla yijahntadv,” edudu tsiyoselv. “Hawawu,” udvnv edudu. </a:t>
            </a:r>
            <a:endParaRPr sz="1800">
              <a:solidFill>
                <a:srgbClr val="FFFFFF"/>
              </a:solidFill>
            </a:endParaRPr>
          </a:p>
        </p:txBody>
      </p:sp>
      <p:pic>
        <p:nvPicPr>
          <p:cNvPr id="77" name="Google Shape;77;p16"/>
          <p:cNvPicPr preferRelativeResize="0"/>
          <p:nvPr/>
        </p:nvPicPr>
        <p:blipFill>
          <a:blip r:embed="rId3">
            <a:alphaModFix/>
          </a:blip>
          <a:stretch>
            <a:fillRect/>
          </a:stretch>
        </p:blipFill>
        <p:spPr>
          <a:xfrm>
            <a:off x="5512654" y="793950"/>
            <a:ext cx="3055048" cy="2036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83" name="Google Shape;83;p17"/>
          <p:cNvSpPr txBox="1"/>
          <p:nvPr/>
        </p:nvSpPr>
        <p:spPr>
          <a:xfrm>
            <a:off x="117375" y="593750"/>
            <a:ext cx="5216700" cy="446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Nole, agvyididl wawalehnv ale hia dikanogidv widaginogisv, “O Bunnies have pink shiny noses, and this is the reason my friends, o bunnies have pink shiny noses and a powder puff on the wrong end” noleno, wawaktahvsv ale detsiquali detsitelvnv agvyidil nigad junilawsdi! Agidud doyu uyetsv. Yudaha, hia kanohetlvsgi uhnohetlvsgo, agitantanv nigalstanv!</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pic>
        <p:nvPicPr>
          <p:cNvPr id="84" name="Google Shape;84;p17"/>
          <p:cNvPicPr preferRelativeResize="0"/>
          <p:nvPr/>
        </p:nvPicPr>
        <p:blipFill>
          <a:blip r:embed="rId3">
            <a:alphaModFix/>
          </a:blip>
          <a:stretch>
            <a:fillRect/>
          </a:stretch>
        </p:blipFill>
        <p:spPr>
          <a:xfrm>
            <a:off x="5512654" y="793950"/>
            <a:ext cx="3055048" cy="2036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1000"/>
                                        <p:tgtEl>
                                          <p:spTgt spid="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animEffect filter="fade" transition="in">
                                      <p:cBhvr>
                                        <p:cTn dur="1000"/>
                                        <p:tgtEl>
                                          <p:spTgt spid="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animEffect filter="fade" transition="in">
                                      <p:cBhvr>
                                        <p:cTn dur="1000"/>
                                        <p:tgtEl>
                                          <p:spTgt spid="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animEffect filter="fade" transition="in">
                                      <p:cBhvr>
                                        <p:cTn dur="1000"/>
                                        <p:tgtEl>
                                          <p:spTgt spid="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4" st="4"/>
                                            </p:txEl>
                                          </p:spTgt>
                                        </p:tgtEl>
                                        <p:attrNameLst>
                                          <p:attrName>style.visibility</p:attrName>
                                        </p:attrNameLst>
                                      </p:cBhvr>
                                      <p:to>
                                        <p:strVal val="visible"/>
                                      </p:to>
                                    </p:set>
                                    <p:animEffect filter="fade" transition="in">
                                      <p:cBhvr>
                                        <p:cTn dur="1000"/>
                                        <p:tgtEl>
                                          <p:spTgt spid="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5" st="5"/>
                                            </p:txEl>
                                          </p:spTgt>
                                        </p:tgtEl>
                                        <p:attrNameLst>
                                          <p:attrName>style.visibility</p:attrName>
                                        </p:attrNameLst>
                                      </p:cBhvr>
                                      <p:to>
                                        <p:strVal val="visible"/>
                                      </p:to>
                                    </p:set>
                                    <p:animEffect filter="fade" transition="in">
                                      <p:cBhvr>
                                        <p:cTn dur="1000"/>
                                        <p:tgtEl>
                                          <p:spTgt spid="8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90" name="Google Shape;90;p18"/>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Na jisdu ale ujetsdi junisdahvsg dundulihe.</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Na jisdu ulvqwd junehldi. </a:t>
            </a:r>
            <a:endParaRPr sz="2400">
              <a:solidFill>
                <a:srgbClr val="FFFFFF"/>
              </a:solidFill>
            </a:endParaRPr>
          </a:p>
          <a:p>
            <a:pPr indent="0" lvl="0" marL="0" rtl="0" algn="l">
              <a:spcBef>
                <a:spcPts val="0"/>
              </a:spcBef>
              <a:spcAft>
                <a:spcPts val="0"/>
              </a:spcAft>
              <a:buNone/>
            </a:pPr>
            <a:r>
              <a:rPr lang="en" sz="2400">
                <a:solidFill>
                  <a:srgbClr val="FFFFFF"/>
                </a:solidFill>
              </a:rPr>
              <a:t>Na jisdu ale ujetsdi junisdahvsg dundulihe. </a:t>
            </a:r>
            <a:endParaRPr sz="2400">
              <a:solidFill>
                <a:srgbClr val="FFFFFF"/>
              </a:solidFill>
            </a:endParaRPr>
          </a:p>
          <a:p>
            <a:pPr indent="0" lvl="0" marL="0" rtl="0" algn="l">
              <a:spcBef>
                <a:spcPts val="0"/>
              </a:spcBef>
              <a:spcAft>
                <a:spcPts val="0"/>
              </a:spcAft>
              <a:buNone/>
            </a:pPr>
            <a:r>
              <a:rPr lang="en" sz="2400">
                <a:solidFill>
                  <a:srgbClr val="FFFFFF"/>
                </a:solidFill>
              </a:rPr>
              <a:t>Sesgihno tla kilo yidunilvqde jisdu ale ujetsd. </a:t>
            </a:r>
            <a:endParaRPr sz="2400">
              <a:solidFill>
                <a:srgbClr val="FFFFFF"/>
              </a:solidFill>
            </a:endParaRPr>
          </a:p>
          <a:p>
            <a:pPr indent="0" lvl="0" marL="0" rtl="0" algn="l">
              <a:spcBef>
                <a:spcPts val="0"/>
              </a:spcBef>
              <a:spcAft>
                <a:spcPts val="0"/>
              </a:spcAft>
              <a:buNone/>
            </a:pPr>
            <a:r>
              <a:rPr lang="en" sz="2400">
                <a:solidFill>
                  <a:srgbClr val="FFFFFF"/>
                </a:solidFill>
              </a:rPr>
              <a:t>Jisdu unosele ujetsdi ksdawaduga so digaduhv</a:t>
            </a:r>
            <a:endParaRPr sz="2400">
              <a:solidFill>
                <a:srgbClr val="FFFFFF"/>
              </a:solidFill>
            </a:endParaRPr>
          </a:p>
          <a:p>
            <a:pPr indent="0" lvl="0" marL="0" rtl="0" algn="l">
              <a:spcBef>
                <a:spcPts val="0"/>
              </a:spcBef>
              <a:spcAft>
                <a:spcPts val="0"/>
              </a:spcAft>
              <a:buNone/>
            </a:pPr>
            <a:r>
              <a:rPr lang="en" sz="2400">
                <a:solidFill>
                  <a:srgbClr val="FFFFFF"/>
                </a:solidFill>
              </a:rPr>
              <a:t>Na jisdu wuluje soh digaduhv widuhnosele</a:t>
            </a:r>
            <a:endParaRPr sz="2400">
              <a:solidFill>
                <a:srgbClr val="FFFFFF"/>
              </a:solidFill>
            </a:endParaRPr>
          </a:p>
          <a:p>
            <a:pPr indent="0" lvl="0" marL="0" rtl="0" algn="l">
              <a:spcBef>
                <a:spcPts val="0"/>
              </a:spcBef>
              <a:spcAft>
                <a:spcPts val="0"/>
              </a:spcAft>
              <a:buNone/>
            </a:pPr>
            <a:r>
              <a:rPr lang="en" sz="2400">
                <a:solidFill>
                  <a:srgbClr val="FFFFFF"/>
                </a:solidFill>
              </a:rPr>
              <a:t>“Aya gajiwonihise dinilawigi.  </a:t>
            </a:r>
            <a:endParaRPr sz="2400">
              <a:solidFill>
                <a:srgbClr val="FFFFFF"/>
              </a:solidFill>
            </a:endParaRPr>
          </a:p>
          <a:p>
            <a:pPr indent="0" lvl="0" marL="0" rtl="0" algn="l">
              <a:spcBef>
                <a:spcPts val="0"/>
              </a:spcBef>
              <a:spcAft>
                <a:spcPts val="0"/>
              </a:spcAft>
              <a:buNone/>
            </a:pPr>
            <a:r>
              <a:rPr lang="en" sz="2400">
                <a:solidFill>
                  <a:srgbClr val="FFFFFF"/>
                </a:solidFill>
              </a:rPr>
              <a:t>Nigadahen dijaneladisdi unaduli nowu” </a:t>
            </a:r>
            <a:endParaRPr sz="2400">
              <a:solidFill>
                <a:srgbClr val="FFFFFF"/>
              </a:solidFill>
            </a:endParaRPr>
          </a:p>
          <a:p>
            <a:pPr indent="0" lvl="0" marL="0" rtl="0" algn="l">
              <a:spcBef>
                <a:spcPts val="0"/>
              </a:spcBef>
              <a:spcAft>
                <a:spcPts val="0"/>
              </a:spcAft>
              <a:buNone/>
            </a:pPr>
            <a:r>
              <a:rPr lang="en" sz="2400">
                <a:solidFill>
                  <a:srgbClr val="FFFFFF"/>
                </a:solidFill>
              </a:rPr>
              <a:t>nigad inge aneha dunanelide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1000"/>
                                        <p:tgtEl>
                                          <p:spTgt spid="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Effect filter="fade" transition="in">
                                      <p:cBhvr>
                                        <p:cTn dur="1000"/>
                                        <p:tgtEl>
                                          <p:spTgt spid="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Effect filter="fade" transition="in">
                                      <p:cBhvr>
                                        <p:cTn dur="1000"/>
                                        <p:tgtEl>
                                          <p:spTgt spid="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animEffect filter="fade" transition="in">
                                      <p:cBhvr>
                                        <p:cTn dur="1000"/>
                                        <p:tgtEl>
                                          <p:spTgt spid="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4" st="4"/>
                                            </p:txEl>
                                          </p:spTgt>
                                        </p:tgtEl>
                                        <p:attrNameLst>
                                          <p:attrName>style.visibility</p:attrName>
                                        </p:attrNameLst>
                                      </p:cBhvr>
                                      <p:to>
                                        <p:strVal val="visible"/>
                                      </p:to>
                                    </p:set>
                                    <p:animEffect filter="fade" transition="in">
                                      <p:cBhvr>
                                        <p:cTn dur="1000"/>
                                        <p:tgtEl>
                                          <p:spTgt spid="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5" st="5"/>
                                            </p:txEl>
                                          </p:spTgt>
                                        </p:tgtEl>
                                        <p:attrNameLst>
                                          <p:attrName>style.visibility</p:attrName>
                                        </p:attrNameLst>
                                      </p:cBhvr>
                                      <p:to>
                                        <p:strVal val="visible"/>
                                      </p:to>
                                    </p:set>
                                    <p:animEffect filter="fade" transition="in">
                                      <p:cBhvr>
                                        <p:cTn dur="1000"/>
                                        <p:tgtEl>
                                          <p:spTgt spid="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6" st="6"/>
                                            </p:txEl>
                                          </p:spTgt>
                                        </p:tgtEl>
                                        <p:attrNameLst>
                                          <p:attrName>style.visibility</p:attrName>
                                        </p:attrNameLst>
                                      </p:cBhvr>
                                      <p:to>
                                        <p:strVal val="visible"/>
                                      </p:to>
                                    </p:set>
                                    <p:animEffect filter="fade" transition="in">
                                      <p:cBhvr>
                                        <p:cTn dur="1000"/>
                                        <p:tgtEl>
                                          <p:spTgt spid="9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7" st="7"/>
                                            </p:txEl>
                                          </p:spTgt>
                                        </p:tgtEl>
                                        <p:attrNameLst>
                                          <p:attrName>style.visibility</p:attrName>
                                        </p:attrNameLst>
                                      </p:cBhvr>
                                      <p:to>
                                        <p:strVal val="visible"/>
                                      </p:to>
                                    </p:set>
                                    <p:animEffect filter="fade" transition="in">
                                      <p:cBhvr>
                                        <p:cTn dur="1000"/>
                                        <p:tgtEl>
                                          <p:spTgt spid="9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8" st="8"/>
                                            </p:txEl>
                                          </p:spTgt>
                                        </p:tgtEl>
                                        <p:attrNameLst>
                                          <p:attrName>style.visibility</p:attrName>
                                        </p:attrNameLst>
                                      </p:cBhvr>
                                      <p:to>
                                        <p:strVal val="visible"/>
                                      </p:to>
                                    </p:set>
                                    <p:animEffect filter="fade" transition="in">
                                      <p:cBhvr>
                                        <p:cTn dur="1000"/>
                                        <p:tgtEl>
                                          <p:spTgt spid="9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9" st="9"/>
                                            </p:txEl>
                                          </p:spTgt>
                                        </p:tgtEl>
                                        <p:attrNameLst>
                                          <p:attrName>style.visibility</p:attrName>
                                        </p:attrNameLst>
                                      </p:cBhvr>
                                      <p:to>
                                        <p:strVal val="visible"/>
                                      </p:to>
                                    </p:set>
                                    <p:animEffect filter="fade" transition="in">
                                      <p:cBhvr>
                                        <p:cTn dur="1000"/>
                                        <p:tgtEl>
                                          <p:spTgt spid="9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10" st="10"/>
                                            </p:txEl>
                                          </p:spTgt>
                                        </p:tgtEl>
                                        <p:attrNameLst>
                                          <p:attrName>style.visibility</p:attrName>
                                        </p:attrNameLst>
                                      </p:cBhvr>
                                      <p:to>
                                        <p:strVal val="visible"/>
                                      </p:to>
                                    </p:set>
                                    <p:animEffect filter="fade" transition="in">
                                      <p:cBhvr>
                                        <p:cTn dur="1000"/>
                                        <p:tgtEl>
                                          <p:spTgt spid="90">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96" name="Google Shape;96;p19"/>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jisdu usdayvhsg uhwatvhe. </a:t>
            </a:r>
            <a:endParaRPr sz="2400">
              <a:solidFill>
                <a:srgbClr val="FFFFFF"/>
              </a:solidFill>
            </a:endParaRPr>
          </a:p>
          <a:p>
            <a:pPr indent="0" lvl="0" marL="0" rtl="0" algn="l">
              <a:spcBef>
                <a:spcPts val="0"/>
              </a:spcBef>
              <a:spcAft>
                <a:spcPts val="0"/>
              </a:spcAft>
              <a:buNone/>
            </a:pPr>
            <a:r>
              <a:rPr lang="en" sz="2400">
                <a:solidFill>
                  <a:srgbClr val="FFFFFF"/>
                </a:solidFill>
              </a:rPr>
              <a:t>Usganolv nulsdane, ujetsdi ugoniyojv wuluje. tla yiwatvhe usdayvhvsg.  </a:t>
            </a:r>
            <a:endParaRPr sz="2400">
              <a:solidFill>
                <a:srgbClr val="FFFFFF"/>
              </a:solidFill>
            </a:endParaRPr>
          </a:p>
          <a:p>
            <a:pPr indent="0" lvl="0" marL="0" rtl="0" algn="l">
              <a:spcBef>
                <a:spcPts val="0"/>
              </a:spcBef>
              <a:spcAft>
                <a:spcPts val="0"/>
              </a:spcAft>
              <a:buNone/>
            </a:pPr>
            <a:r>
              <a:rPr lang="en" sz="2400">
                <a:solidFill>
                  <a:srgbClr val="FFFFFF"/>
                </a:solidFill>
              </a:rPr>
              <a:t>“Hesdi uyo yijadahntesdi.” udvne jisdu. </a:t>
            </a:r>
            <a:endParaRPr sz="2400">
              <a:solidFill>
                <a:srgbClr val="FFFFFF"/>
              </a:solidFill>
            </a:endParaRPr>
          </a:p>
          <a:p>
            <a:pPr indent="0" lvl="0" marL="0" rtl="0" algn="l">
              <a:spcBef>
                <a:spcPts val="0"/>
              </a:spcBef>
              <a:spcAft>
                <a:spcPts val="0"/>
              </a:spcAft>
              <a:buNone/>
            </a:pPr>
            <a:r>
              <a:rPr lang="en" sz="2400">
                <a:solidFill>
                  <a:srgbClr val="FFFFFF"/>
                </a:solidFill>
              </a:rPr>
              <a:t>Soh digaduhhdidl wulose jisdu.  </a:t>
            </a:r>
            <a:endParaRPr sz="2400">
              <a:solidFill>
                <a:srgbClr val="FFFFFF"/>
              </a:solidFill>
            </a:endParaRPr>
          </a:p>
          <a:p>
            <a:pPr indent="0" lvl="0" marL="0" rtl="0" algn="l">
              <a:spcBef>
                <a:spcPts val="0"/>
              </a:spcBef>
              <a:spcAft>
                <a:spcPts val="0"/>
              </a:spcAft>
              <a:buNone/>
            </a:pPr>
            <a:r>
              <a:rPr lang="en" sz="2400">
                <a:solidFill>
                  <a:srgbClr val="FFFFFF"/>
                </a:solidFill>
              </a:rPr>
              <a:t>Ujetsdihno nav wudasdawadvsdane.  </a:t>
            </a:r>
            <a:endParaRPr sz="2400">
              <a:solidFill>
                <a:srgbClr val="FFFFFF"/>
              </a:solidFill>
            </a:endParaRPr>
          </a:p>
          <a:p>
            <a:pPr indent="0" lvl="0" marL="0" rtl="0" algn="l">
              <a:spcBef>
                <a:spcPts val="0"/>
              </a:spcBef>
              <a:spcAft>
                <a:spcPts val="0"/>
              </a:spcAft>
              <a:buNone/>
            </a:pPr>
            <a:r>
              <a:rPr lang="en" sz="2400">
                <a:solidFill>
                  <a:srgbClr val="FFFFFF"/>
                </a:solidFill>
              </a:rPr>
              <a:t>wuluje so dagaduhv jisdu dunosele, </a:t>
            </a:r>
            <a:endParaRPr sz="2400">
              <a:solidFill>
                <a:srgbClr val="FFFFFF"/>
              </a:solidFill>
            </a:endParaRPr>
          </a:p>
          <a:p>
            <a:pPr indent="0" lvl="0" marL="0" rtl="0" algn="l">
              <a:spcBef>
                <a:spcPts val="0"/>
              </a:spcBef>
              <a:spcAft>
                <a:spcPts val="0"/>
              </a:spcAft>
              <a:buNone/>
            </a:pPr>
            <a:r>
              <a:rPr lang="en" sz="2400">
                <a:solidFill>
                  <a:srgbClr val="FFFFFF"/>
                </a:solidFill>
              </a:rPr>
              <a:t>“Aya gajiwonihise dinilawig.  </a:t>
            </a:r>
            <a:endParaRPr sz="2400">
              <a:solidFill>
                <a:srgbClr val="FFFFFF"/>
              </a:solidFill>
            </a:endParaRPr>
          </a:p>
          <a:p>
            <a:pPr indent="0" lvl="0" marL="0" rtl="0" algn="l">
              <a:spcBef>
                <a:spcPts val="0"/>
              </a:spcBef>
              <a:spcAft>
                <a:spcPts val="0"/>
              </a:spcAft>
              <a:buNone/>
            </a:pPr>
            <a:r>
              <a:rPr lang="en" sz="2400">
                <a:solidFill>
                  <a:srgbClr val="FFFFFF"/>
                </a:solidFill>
              </a:rPr>
              <a:t>Ijadanul ale ijiwangala andi dinilawigi.  </a:t>
            </a:r>
            <a:endParaRPr sz="2400">
              <a:solidFill>
                <a:srgbClr val="FFFFFF"/>
              </a:solidFill>
            </a:endParaRPr>
          </a:p>
          <a:p>
            <a:pPr indent="0" lvl="0" marL="0" rtl="0" algn="l">
              <a:spcBef>
                <a:spcPts val="0"/>
              </a:spcBef>
              <a:spcAft>
                <a:spcPts val="0"/>
              </a:spcAft>
              <a:buNone/>
            </a:pPr>
            <a:r>
              <a:rPr lang="en" sz="2400">
                <a:solidFill>
                  <a:schemeClr val="dk1"/>
                </a:solidFill>
              </a:rPr>
              <a:t>Ijalendi dajatlihv nowu. ”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1000"/>
                                        <p:tgtEl>
                                          <p:spTgt spid="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animEffect filter="fade" transition="in">
                                      <p:cBhvr>
                                        <p:cTn dur="1000"/>
                                        <p:tgtEl>
                                          <p:spTgt spid="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animEffect filter="fade" transition="in">
                                      <p:cBhvr>
                                        <p:cTn dur="1000"/>
                                        <p:tgtEl>
                                          <p:spTgt spid="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animEffect filter="fade" transition="in">
                                      <p:cBhvr>
                                        <p:cTn dur="1000"/>
                                        <p:tgtEl>
                                          <p:spTgt spid="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animEffect filter="fade" transition="in">
                                      <p:cBhvr>
                                        <p:cTn dur="1000"/>
                                        <p:tgtEl>
                                          <p:spTgt spid="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6" st="6"/>
                                            </p:txEl>
                                          </p:spTgt>
                                        </p:tgtEl>
                                        <p:attrNameLst>
                                          <p:attrName>style.visibility</p:attrName>
                                        </p:attrNameLst>
                                      </p:cBhvr>
                                      <p:to>
                                        <p:strVal val="visible"/>
                                      </p:to>
                                    </p:set>
                                    <p:animEffect filter="fade" transition="in">
                                      <p:cBhvr>
                                        <p:cTn dur="1000"/>
                                        <p:tgtEl>
                                          <p:spTgt spid="9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7" st="7"/>
                                            </p:txEl>
                                          </p:spTgt>
                                        </p:tgtEl>
                                        <p:attrNameLst>
                                          <p:attrName>style.visibility</p:attrName>
                                        </p:attrNameLst>
                                      </p:cBhvr>
                                      <p:to>
                                        <p:strVal val="visible"/>
                                      </p:to>
                                    </p:set>
                                    <p:animEffect filter="fade" transition="in">
                                      <p:cBhvr>
                                        <p:cTn dur="1000"/>
                                        <p:tgtEl>
                                          <p:spTgt spid="9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8" st="8"/>
                                            </p:txEl>
                                          </p:spTgt>
                                        </p:tgtEl>
                                        <p:attrNameLst>
                                          <p:attrName>style.visibility</p:attrName>
                                        </p:attrNameLst>
                                      </p:cBhvr>
                                      <p:to>
                                        <p:strVal val="visible"/>
                                      </p:to>
                                    </p:set>
                                    <p:animEffect filter="fade" transition="in">
                                      <p:cBhvr>
                                        <p:cTn dur="1000"/>
                                        <p:tgtEl>
                                          <p:spTgt spid="9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9" st="9"/>
                                            </p:txEl>
                                          </p:spTgt>
                                        </p:tgtEl>
                                        <p:attrNameLst>
                                          <p:attrName>style.visibility</p:attrName>
                                        </p:attrNameLst>
                                      </p:cBhvr>
                                      <p:to>
                                        <p:strVal val="visible"/>
                                      </p:to>
                                    </p:set>
                                    <p:animEffect filter="fade" transition="in">
                                      <p:cBhvr>
                                        <p:cTn dur="1000"/>
                                        <p:tgtEl>
                                          <p:spTgt spid="96">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02" name="Google Shape;102;p20"/>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nowu unalenvhe dantlihv inage anehi.  </a:t>
            </a:r>
            <a:endParaRPr sz="2400">
              <a:solidFill>
                <a:srgbClr val="FFFFFF"/>
              </a:solidFill>
            </a:endParaRPr>
          </a:p>
          <a:p>
            <a:pPr indent="0" lvl="0" marL="0" rtl="0" algn="l">
              <a:spcBef>
                <a:spcPts val="0"/>
              </a:spcBef>
              <a:spcAft>
                <a:spcPts val="0"/>
              </a:spcAft>
              <a:buNone/>
            </a:pPr>
            <a:r>
              <a:rPr lang="en" sz="2400">
                <a:solidFill>
                  <a:srgbClr val="FFFFFF"/>
                </a:solidFill>
              </a:rPr>
              <a:t>Sesgino nvgi yigvnvhid widultadese jisdu. Wultise jisdu.  </a:t>
            </a:r>
            <a:endParaRPr sz="2400">
              <a:solidFill>
                <a:srgbClr val="FFFFFF"/>
              </a:solidFill>
            </a:endParaRPr>
          </a:p>
          <a:p>
            <a:pPr indent="0" lvl="0" marL="0" rtl="0" algn="l">
              <a:spcBef>
                <a:spcPts val="0"/>
              </a:spcBef>
              <a:spcAft>
                <a:spcPts val="0"/>
              </a:spcAft>
              <a:buNone/>
            </a:pPr>
            <a:r>
              <a:rPr lang="en" sz="2400">
                <a:solidFill>
                  <a:srgbClr val="FFFFFF"/>
                </a:solidFill>
              </a:rPr>
              <a:t>ujetsdi nuhntvn nuwesv jisdu. Wuluji, nigada inage anehi gadugi unantegwalohne anilvhnihv.   </a:t>
            </a:r>
            <a:endParaRPr sz="2400">
              <a:solidFill>
                <a:srgbClr val="FFFFFF"/>
              </a:solidFill>
            </a:endParaRPr>
          </a:p>
          <a:p>
            <a:pPr indent="0" lvl="0" marL="0" rtl="0" algn="l">
              <a:spcBef>
                <a:spcPts val="0"/>
              </a:spcBef>
              <a:spcAft>
                <a:spcPts val="0"/>
              </a:spcAft>
              <a:buNone/>
            </a:pPr>
            <a:r>
              <a:rPr lang="en" sz="2400">
                <a:solidFill>
                  <a:srgbClr val="FFFFFF"/>
                </a:solidFill>
              </a:rPr>
              <a:t>ujetsdi wusagwalele ulihwojv udayelvhne.  </a:t>
            </a:r>
            <a:endParaRPr sz="2400">
              <a:solidFill>
                <a:srgbClr val="FFFFFF"/>
              </a:solidFill>
            </a:endParaRPr>
          </a:p>
          <a:p>
            <a:pPr indent="0" lvl="0" marL="0" rtl="0" algn="l">
              <a:spcBef>
                <a:spcPts val="0"/>
              </a:spcBef>
              <a:spcAft>
                <a:spcPts val="0"/>
              </a:spcAft>
              <a:buNone/>
            </a:pPr>
            <a:r>
              <a:rPr lang="en" sz="2400">
                <a:solidFill>
                  <a:srgbClr val="FFFFFF"/>
                </a:solidFill>
              </a:rPr>
              <a:t>Tohi nulsdan, nowu widulene wutise.  </a:t>
            </a:r>
            <a:endParaRPr sz="2400">
              <a:solidFill>
                <a:srgbClr val="FFFFFF"/>
              </a:solidFill>
            </a:endParaRPr>
          </a:p>
          <a:p>
            <a:pPr indent="0" lvl="0" marL="0" rtl="0" algn="l">
              <a:spcBef>
                <a:spcPts val="0"/>
              </a:spcBef>
              <a:spcAft>
                <a:spcPts val="0"/>
              </a:spcAft>
              <a:buNone/>
            </a:pPr>
            <a:r>
              <a:rPr lang="en" sz="2400">
                <a:solidFill>
                  <a:srgbClr val="FFFFFF"/>
                </a:solidFill>
              </a:rPr>
              <a:t>tla lehiyu yuwatvhe usdahvsg,  </a:t>
            </a:r>
            <a:endParaRPr sz="2400">
              <a:solidFill>
                <a:srgbClr val="FFFFFF"/>
              </a:solidFill>
            </a:endParaRPr>
          </a:p>
          <a:p>
            <a:pPr indent="0" lvl="0" marL="0" rtl="0" algn="l">
              <a:spcBef>
                <a:spcPts val="0"/>
              </a:spcBef>
              <a:spcAft>
                <a:spcPts val="0"/>
              </a:spcAft>
              <a:buNone/>
            </a:pPr>
            <a:r>
              <a:rPr lang="en" sz="2400">
                <a:solidFill>
                  <a:srgbClr val="FFFFFF"/>
                </a:solidFill>
              </a:rPr>
              <a:t>Kohi iga jigi si yusgasdaneli, si yiwasogwalela uliwhojv yadayelv.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10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1000"/>
                                        <p:tgtEl>
                                          <p:spTgt spid="1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animEffect filter="fade" transition="in">
                                      <p:cBhvr>
                                        <p:cTn dur="1000"/>
                                        <p:tgtEl>
                                          <p:spTgt spid="1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animEffect filter="fade" transition="in">
                                      <p:cBhvr>
                                        <p:cTn dur="1000"/>
                                        <p:tgtEl>
                                          <p:spTgt spid="1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animEffect filter="fade" transition="in">
                                      <p:cBhvr>
                                        <p:cTn dur="1000"/>
                                        <p:tgtEl>
                                          <p:spTgt spid="1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7" st="7"/>
                                            </p:txEl>
                                          </p:spTgt>
                                        </p:tgtEl>
                                        <p:attrNameLst>
                                          <p:attrName>style.visibility</p:attrName>
                                        </p:attrNameLst>
                                      </p:cBhvr>
                                      <p:to>
                                        <p:strVal val="visible"/>
                                      </p:to>
                                    </p:set>
                                    <p:animEffect filter="fade" transition="in">
                                      <p:cBhvr>
                                        <p:cTn dur="1000"/>
                                        <p:tgtEl>
                                          <p:spTgt spid="10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108" name="Google Shape;108;p21"/>
          <p:cNvSpPr txBox="1"/>
          <p:nvPr/>
        </p:nvSpPr>
        <p:spPr>
          <a:xfrm>
            <a:off x="510775" y="716050"/>
            <a:ext cx="68925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Let’s look at what words indicate dialogue or inner thinking and highlight them in </a:t>
            </a:r>
            <a:r>
              <a:rPr lang="en" sz="2400">
                <a:solidFill>
                  <a:srgbClr val="FFFF00"/>
                </a:solidFill>
              </a:rPr>
              <a:t>yellow</a:t>
            </a:r>
            <a:r>
              <a:rPr lang="en" sz="2400">
                <a:solidFill>
                  <a:srgbClr val="FFFFFF"/>
                </a:solidFill>
              </a:rPr>
              <a:t>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1000"/>
                                        <p:tgtEl>
                                          <p:spTgt spid="1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