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f552b42c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f552b42c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f552b49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f552b49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f5b3fc92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f5b3fc92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5b3fc9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5b3fc9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5b3fc9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5b3fc9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f5b3fc92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f5b3fc92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f552b42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f552b4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f552b49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f552b495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f552b495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f552b495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a:t>
            </a:r>
            <a:r>
              <a:rPr lang="en" sz="3600"/>
              <a:t>ᏑᏓᎵᏁ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12" name="Google Shape;112;p22"/>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ᏓᎩᏏ ᎤᏚᎵᏍᎨ ᎺᎵ</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ᎢᎸᎯᏳ ᏥᎨᏒ, ᎠᎨᎱᏣ ᎨᎮ. ᎺᎵ ᏚᏙᎡ. ᏓᎩᏏ ᎤᏚᎵᎮ. </a:t>
            </a:r>
            <a:endParaRPr sz="2400">
              <a:solidFill>
                <a:srgbClr val="FFFFFF"/>
              </a:solidFill>
            </a:endParaRPr>
          </a:p>
          <a:p>
            <a:pPr indent="0" lvl="0" marL="0" rtl="0" algn="l">
              <a:spcBef>
                <a:spcPts val="0"/>
              </a:spcBef>
              <a:spcAft>
                <a:spcPts val="0"/>
              </a:spcAft>
              <a:buNone/>
            </a:pPr>
            <a:r>
              <a:rPr lang="en" sz="2400">
                <a:solidFill>
                  <a:srgbClr val="FFFFFF"/>
                </a:solidFill>
              </a:rPr>
              <a:t>ᎺᎵ ᏂᎬ ᎠᏥᏯᎸ.  </a:t>
            </a:r>
            <a:endParaRPr sz="2400">
              <a:solidFill>
                <a:srgbClr val="FFFFFF"/>
              </a:solidFill>
            </a:endParaRPr>
          </a:p>
          <a:p>
            <a:pPr indent="0" lvl="0" marL="0" rtl="0" algn="l">
              <a:spcBef>
                <a:spcPts val="0"/>
              </a:spcBef>
              <a:spcAft>
                <a:spcPts val="0"/>
              </a:spcAft>
              <a:buNone/>
            </a:pPr>
            <a:r>
              <a:rPr lang="en" sz="2400">
                <a:solidFill>
                  <a:srgbClr val="FFFFFF"/>
                </a:solidFill>
              </a:rPr>
              <a:t>ᎺᎵ ᏅᏃᎱᎵᏗ ᏭᎦᏔᏁ. </a:t>
            </a:r>
            <a:endParaRPr sz="2400">
              <a:solidFill>
                <a:srgbClr val="FFFFFF"/>
              </a:solidFill>
            </a:endParaRPr>
          </a:p>
          <a:p>
            <a:pPr indent="0" lvl="0" marL="0" rtl="0" algn="l">
              <a:spcBef>
                <a:spcPts val="0"/>
              </a:spcBef>
              <a:spcAft>
                <a:spcPts val="0"/>
              </a:spcAft>
              <a:buNone/>
            </a:pPr>
            <a:r>
              <a:rPr lang="en" sz="2400">
                <a:solidFill>
                  <a:srgbClr val="FFFFFF"/>
                </a:solidFill>
              </a:rPr>
              <a:t>Ꮭ ᏱᏩᏥᏩᏛᎮ ᏓᎩᏏ ᏅᏃᎱᎵᏗ. </a:t>
            </a:r>
            <a:endParaRPr sz="2400">
              <a:solidFill>
                <a:srgbClr val="FFFFFF"/>
              </a:solidFill>
            </a:endParaRPr>
          </a:p>
          <a:p>
            <a:pPr indent="0" lvl="0" marL="0" rtl="0" algn="l">
              <a:spcBef>
                <a:spcPts val="0"/>
              </a:spcBef>
              <a:spcAft>
                <a:spcPts val="0"/>
              </a:spcAft>
              <a:buNone/>
            </a:pPr>
            <a:r>
              <a:rPr lang="en" sz="2400">
                <a:solidFill>
                  <a:srgbClr val="FFFFFF"/>
                </a:solidFill>
              </a:rPr>
              <a:t>ᎥᏓᎵ ᏭᎦᏔᏁ ᎺᎵ.  </a:t>
            </a:r>
            <a:endParaRPr sz="2400">
              <a:solidFill>
                <a:srgbClr val="FFFFFF"/>
              </a:solidFill>
            </a:endParaRPr>
          </a:p>
          <a:p>
            <a:pPr indent="0" lvl="0" marL="0" rtl="0" algn="l">
              <a:spcBef>
                <a:spcPts val="0"/>
              </a:spcBef>
              <a:spcAft>
                <a:spcPts val="0"/>
              </a:spcAft>
              <a:buNone/>
            </a:pPr>
            <a:r>
              <a:rPr lang="en" sz="2400">
                <a:solidFill>
                  <a:srgbClr val="FFFFFF"/>
                </a:solidFill>
              </a:rPr>
              <a:t>Ꮭ ᏱᏩᏥᏩᏛᎮ ᏓᎩᏏ ᎥᏓᎵ. </a:t>
            </a:r>
            <a:endParaRPr sz="2400">
              <a:solidFill>
                <a:srgbClr val="FFFFFF"/>
              </a:solidFill>
            </a:endParaRPr>
          </a:p>
          <a:p>
            <a:pPr indent="0" lvl="0" marL="0" rtl="0" algn="l">
              <a:spcBef>
                <a:spcPts val="0"/>
              </a:spcBef>
              <a:spcAft>
                <a:spcPts val="0"/>
              </a:spcAft>
              <a:buNone/>
            </a:pPr>
            <a:r>
              <a:rPr lang="en" sz="2400">
                <a:solidFill>
                  <a:srgbClr val="FFFFFF"/>
                </a:solidFill>
              </a:rPr>
              <a:t>ᎺᎵ ᎤᏥ ᏭᏃᏎᎴ, “ᏓᎩᏏ ᎠᏩᏚᎵ, ᎠᏎᏃ Ꮭ ᏱᎢᏩᏘ.” </a:t>
            </a:r>
            <a:endParaRPr sz="2400">
              <a:solidFill>
                <a:srgbClr val="FFFFFF"/>
              </a:solidFill>
            </a:endParaRPr>
          </a:p>
          <a:p>
            <a:pPr indent="0" lvl="0" marL="0" rtl="0" algn="l">
              <a:spcBef>
                <a:spcPts val="0"/>
              </a:spcBef>
              <a:spcAft>
                <a:spcPts val="0"/>
              </a:spcAft>
              <a:buNone/>
            </a:pPr>
            <a:r>
              <a:rPr lang="en" sz="2400">
                <a:solidFill>
                  <a:srgbClr val="FFFFFF"/>
                </a:solidFill>
              </a:rPr>
              <a:t>“ᏫᎩᏂᏩᎯ,” ᎤᏛᏁ ᎤᏥ.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animEffect filter="fade" transition="in">
                                      <p:cBhvr>
                                        <p:cTn dur="1000"/>
                                        <p:tgtEl>
                                          <p:spTgt spid="1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7" st="7"/>
                                            </p:txEl>
                                          </p:spTgt>
                                        </p:tgtEl>
                                        <p:attrNameLst>
                                          <p:attrName>style.visibility</p:attrName>
                                        </p:attrNameLst>
                                      </p:cBhvr>
                                      <p:to>
                                        <p:strVal val="visible"/>
                                      </p:to>
                                    </p:set>
                                    <p:animEffect filter="fade" transition="in">
                                      <p:cBhvr>
                                        <p:cTn dur="1000"/>
                                        <p:tgtEl>
                                          <p:spTgt spid="1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8" st="8"/>
                                            </p:txEl>
                                          </p:spTgt>
                                        </p:tgtEl>
                                        <p:attrNameLst>
                                          <p:attrName>style.visibility</p:attrName>
                                        </p:attrNameLst>
                                      </p:cBhvr>
                                      <p:to>
                                        <p:strVal val="visible"/>
                                      </p:to>
                                    </p:set>
                                    <p:animEffect filter="fade" transition="in">
                                      <p:cBhvr>
                                        <p:cTn dur="1000"/>
                                        <p:tgtEl>
                                          <p:spTgt spid="1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9" st="9"/>
                                            </p:txEl>
                                          </p:spTgt>
                                        </p:tgtEl>
                                        <p:attrNameLst>
                                          <p:attrName>style.visibility</p:attrName>
                                        </p:attrNameLst>
                                      </p:cBhvr>
                                      <p:to>
                                        <p:strVal val="visible"/>
                                      </p:to>
                                    </p:set>
                                    <p:animEffect filter="fade" transition="in">
                                      <p:cBhvr>
                                        <p:cTn dur="1000"/>
                                        <p:tgtEl>
                                          <p:spTgt spid="1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0" st="10"/>
                                            </p:txEl>
                                          </p:spTgt>
                                        </p:tgtEl>
                                        <p:attrNameLst>
                                          <p:attrName>style.visibility</p:attrName>
                                        </p:attrNameLst>
                                      </p:cBhvr>
                                      <p:to>
                                        <p:strVal val="visible"/>
                                      </p:to>
                                    </p:set>
                                    <p:animEffect filter="fade" transition="in">
                                      <p:cBhvr>
                                        <p:cTn dur="1000"/>
                                        <p:tgtEl>
                                          <p:spTgt spid="11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18" name="Google Shape;118;p23"/>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ᏓᏆᎴᎵ ᏭᎾᏣᏁ. </a:t>
            </a:r>
            <a:endParaRPr sz="2400">
              <a:solidFill>
                <a:srgbClr val="FFFFFF"/>
              </a:solidFill>
            </a:endParaRPr>
          </a:p>
          <a:p>
            <a:pPr indent="0" lvl="0" marL="0" rtl="0" algn="l">
              <a:spcBef>
                <a:spcPts val="0"/>
              </a:spcBef>
              <a:spcAft>
                <a:spcPts val="0"/>
              </a:spcAft>
              <a:buNone/>
            </a:pPr>
            <a:r>
              <a:rPr lang="en" sz="2400">
                <a:solidFill>
                  <a:srgbClr val="FFFFFF"/>
                </a:solidFill>
              </a:rPr>
              <a:t>ᏗᏓᎾᏅ ᎤᏁᏅᏒ. </a:t>
            </a:r>
            <a:endParaRPr sz="2400">
              <a:solidFill>
                <a:srgbClr val="FFFFFF"/>
              </a:solidFill>
            </a:endParaRPr>
          </a:p>
          <a:p>
            <a:pPr indent="0" lvl="0" marL="0" rtl="0" algn="l">
              <a:spcBef>
                <a:spcPts val="0"/>
              </a:spcBef>
              <a:spcAft>
                <a:spcPts val="0"/>
              </a:spcAft>
              <a:buNone/>
            </a:pPr>
            <a:r>
              <a:rPr lang="en" sz="2400">
                <a:solidFill>
                  <a:srgbClr val="FFFFFF"/>
                </a:solidFill>
              </a:rPr>
              <a:t>ᏓᎩᏏ ᎤᏂᏩᏒ. ᎤᏬᏗᎨ ᎤᎵᏑᏫᏗ. Pokey ᏚᏬᏁ. </a:t>
            </a:r>
            <a:endParaRPr sz="2400">
              <a:solidFill>
                <a:srgbClr val="FFFFFF"/>
              </a:solidFill>
            </a:endParaRPr>
          </a:p>
          <a:p>
            <a:pPr indent="0" lvl="0" marL="0" rtl="0" algn="l">
              <a:spcBef>
                <a:spcPts val="0"/>
              </a:spcBef>
              <a:spcAft>
                <a:spcPts val="0"/>
              </a:spcAft>
              <a:buNone/>
            </a:pPr>
            <a:r>
              <a:rPr lang="en" sz="2400">
                <a:solidFill>
                  <a:srgbClr val="FFFFFF"/>
                </a:solidFill>
              </a:rPr>
              <a:t>ᎺᎵ ᎤᎵᎮᎵᏨ ᏓᎩᏏ ᏧᏩᏛᎲ.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119" name="Google Shape;119;p23"/>
          <p:cNvSpPr txBox="1"/>
          <p:nvPr/>
        </p:nvSpPr>
        <p:spPr>
          <a:xfrm>
            <a:off x="324500" y="3244900"/>
            <a:ext cx="6759000" cy="9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see if you can answer these questions…..</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70" name="Google Shape;70;p15"/>
          <p:cNvSpPr txBox="1"/>
          <p:nvPr/>
        </p:nvSpPr>
        <p:spPr>
          <a:xfrm>
            <a:off x="117375" y="833425"/>
            <a:ext cx="8830200" cy="42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Jegsin uwej achuj, Tami danelv uluje. Udod utvdvne, “Edod, wijuntan diwalasden nigad joine ayodanv’. Igvnisisgis jijalagi?</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“Tladv,” udvne Jegskin, “Igvnisisgi soneladu dejadatinvd!</a:t>
            </a:r>
            <a:endParaRPr sz="2400">
              <a:solidFill>
                <a:srgbClr val="FFFFFF"/>
              </a:solidFill>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5067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76" name="Google Shape;76;p16"/>
          <p:cNvSpPr txBox="1"/>
          <p:nvPr/>
        </p:nvSpPr>
        <p:spPr>
          <a:xfrm>
            <a:off x="103550" y="531600"/>
            <a:ext cx="8160600" cy="43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rPr lang="en" sz="2400">
                <a:solidFill>
                  <a:srgbClr val="FFFFFF"/>
                </a:solidFill>
              </a:rPr>
              <a:t>Ilvhiyu jigesv ehnai degaduhv daninele aniyvwi yusdi.  </a:t>
            </a:r>
            <a:endParaRPr sz="2400">
              <a:solidFill>
                <a:srgbClr val="FFFFFF"/>
              </a:solidFill>
            </a:endParaRPr>
          </a:p>
          <a:p>
            <a:pPr indent="0" lvl="0" marL="0" rtl="0" algn="l">
              <a:spcBef>
                <a:spcPts val="0"/>
              </a:spcBef>
              <a:spcAft>
                <a:spcPts val="0"/>
              </a:spcAft>
              <a:buNone/>
            </a:pPr>
            <a:r>
              <a:rPr lang="en" sz="2400">
                <a:solidFill>
                  <a:srgbClr val="FFFFFF"/>
                </a:solidFill>
              </a:rPr>
              <a:t>Na jisdu ale ujetsdi unalii gese. Na jisdu gajanul ale uwoljadi gese. Ulvqwd junehldino na jisdu. Ujetsdi usganol ale sdigid nigolgvna. Dodalv anehe.</a:t>
            </a:r>
            <a:endParaRPr sz="2400">
              <a:solidFill>
                <a:srgbClr val="FFFFFF"/>
              </a:solidFill>
            </a:endParaRPr>
          </a:p>
          <a:p>
            <a:pPr indent="457200" lvl="0" marL="0" rtl="0" algn="l">
              <a:spcBef>
                <a:spcPts val="0"/>
              </a:spcBef>
              <a:spcAft>
                <a:spcPts val="0"/>
              </a:spcAft>
              <a:buNone/>
            </a:pPr>
            <a:r>
              <a:rPr lang="en" sz="2400">
                <a:solidFill>
                  <a:srgbClr val="FFFFFF"/>
                </a:solidFill>
              </a:rPr>
              <a:t>Na jisdu ale ujetsdi junisdahvsg dundulihe. Sesgihno tla kilo yidunilvqde jisdu ale ujetsd. “Usdayvhvsg awaduli,” udvne ujetsdi. “Ayadvsquu,” udvne jisdu. “Gohusd yidadvg geli. Degisdayvhvsgi yidediwat. Ksdawaduga so digaduhv.”</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wuluje soh digaduhv nutlisdv widuhnosele “Aya gajiwonihise dinilawigi.  Nigadahen dijaneladisdi unaduli nowjig” Nole nigad inage aneha dunanelide. uhwatvhehno usdayvhvsg na jisdu. </a:t>
            </a:r>
            <a:endParaRPr sz="2400">
              <a:solidFill>
                <a:srgbClr val="FFFFFF"/>
              </a:solidFill>
            </a:endParaRPr>
          </a:p>
          <a:p>
            <a:pPr indent="457200" lvl="0" marL="0" rtl="0" algn="l">
              <a:spcBef>
                <a:spcPts val="0"/>
              </a:spcBef>
              <a:spcAft>
                <a:spcPts val="0"/>
              </a:spcAft>
              <a:buNone/>
            </a:pPr>
            <a:r>
              <a:rPr lang="en" sz="2400">
                <a:solidFill>
                  <a:srgbClr val="FFFFFF"/>
                </a:solidFill>
              </a:rPr>
              <a:t>Usganolv nulsdane, ujetsdi ugoniyojv wuluje. tla yuwatvhe usdayvhvsg. “Hesdi uyo yijadahntesdi.” udvne jisdu. “Siwu idaneltanv.”</a:t>
            </a:r>
            <a:endParaRPr sz="2400">
              <a:solidFill>
                <a:srgbClr val="FFFFFF"/>
              </a:solidFill>
            </a:endParaRPr>
          </a:p>
          <a:p>
            <a:pPr indent="457200" lvl="0" marL="0" rtl="0" algn="l">
              <a:spcBef>
                <a:spcPts val="0"/>
              </a:spcBef>
              <a:spcAft>
                <a:spcPts val="0"/>
              </a:spcAft>
              <a:buNone/>
            </a:pPr>
            <a:r>
              <a:rPr lang="en" sz="2400">
                <a:solidFill>
                  <a:srgbClr val="FFFFFF"/>
                </a:solidFill>
              </a:rPr>
              <a:t> Soh digaduhhdidl wulose jisdu.  Ujetsdihno nav wudasdawadvsdane. Wuluje so dagaduhv jisdu dunosele,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Ijadanul ale ijiwangala andi dinilawigi. Ijalendi dajatlihv nowu.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88" name="Google Shape;88;p18"/>
          <p:cNvSpPr txBox="1"/>
          <p:nvPr/>
        </p:nvSpPr>
        <p:spPr>
          <a:xfrm>
            <a:off x="207825" y="716050"/>
            <a:ext cx="8180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Nole unalenvhe dantlihv inage anehi. Sesgino nvgi yigvnvhid widultadese jisdu. Wultise jisdu.  </a:t>
            </a:r>
            <a:endParaRPr sz="2400">
              <a:solidFill>
                <a:srgbClr val="FFFFFF"/>
              </a:solidFill>
            </a:endParaRPr>
          </a:p>
          <a:p>
            <a:pPr indent="457200" lvl="0" marL="0" rtl="0" algn="l">
              <a:spcBef>
                <a:spcPts val="0"/>
              </a:spcBef>
              <a:spcAft>
                <a:spcPts val="0"/>
              </a:spcAft>
              <a:buNone/>
            </a:pPr>
            <a:r>
              <a:rPr lang="en" sz="2400">
                <a:solidFill>
                  <a:srgbClr val="FFFFFF"/>
                </a:solidFill>
              </a:rPr>
              <a:t>Ujetsdi nuhntvn nuwesv jisdu. Wuluji, nigada inage anehi gadugi unantegwalohne anilvhnihv. Ujetsdi wusagwalele ulihwojv udayelvhne.  Tohi nulsdan, nowu widulene wultise. Tla lehiyu yuwatvhe usdayvhvsg ujetsdi.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Sidv jugalvdino na jisdu.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94" name="Google Shape;94;p19"/>
          <p:cNvSpPr txBox="1"/>
          <p:nvPr/>
        </p:nvSpPr>
        <p:spPr>
          <a:xfrm>
            <a:off x="332400" y="739750"/>
            <a:ext cx="8180400" cy="420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Asgaya. Ijula ajalagi ale ayonegsquu gehe. Siquoya dudoe. Tuskegee, Tennessee udehne Siquoya. George Guess dudoe yonegi gvdi. Siquoya udoda, ayoneg gehe. Nathaniel Guess dudoe Siquoya udod. Siquoya uji, ajalagi gehe. Wute dudoe Siquoya uji. Anijisqua juyvwi gehe Wute. </a:t>
            </a:r>
            <a:endParaRPr sz="1800">
              <a:solidFill>
                <a:srgbClr val="FFFFFF"/>
              </a:solidFill>
            </a:endParaRPr>
          </a:p>
          <a:p>
            <a:pPr indent="457200" lvl="0" marL="0" rtl="0" algn="l">
              <a:lnSpc>
                <a:spcPct val="115000"/>
              </a:lnSpc>
              <a:spcBef>
                <a:spcPts val="0"/>
              </a:spcBef>
              <a:spcAft>
                <a:spcPts val="0"/>
              </a:spcAft>
              <a:buNone/>
            </a:pPr>
            <a:r>
              <a:rPr lang="en" sz="1800">
                <a:solidFill>
                  <a:srgbClr val="FFFFFF"/>
                </a:solidFill>
              </a:rPr>
              <a:t>Jo(i) jusdayvhvsgi duwekahe Siquoya. Agvyi usdayvhvsgi, Sarah Benge dudoe. Siquoya ale Sarah sawu ayotli unikahe. Rachel Guess dudoe. Rachel uwej agehya gehe. Taline usdayvhvsgi, Utiyu Langley dudoe. Nvgi diniyotli dunikahe Siquoya ale Utiyu. Tal juwej agehya, talihno anisgaya dundatinae. Polly, Richard, George ale Ahyoka dundoe na diniyotli jidunikahe Siquoya ale Utiyu.  Joine usdayvhvsgi, Sallie Waters dudoe. Nvgi diniyotli dunikahe Siquoya ale Sallie. Eyagu, Guuneki, Uluja ale Tisi dundoe na diniyotli jidunikahe Siquoya ale Sallie. </a:t>
            </a:r>
            <a:endParaRPr sz="1800">
              <a:solidFill>
                <a:srgbClr val="FFFFFF"/>
              </a:solidFill>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00" name="Google Shape;100;p20"/>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Daksi udulisge Meli</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Ilvhiyu jigesv, agehyuja gehe. Meli dudoe. Daksi udulihe. </a:t>
            </a:r>
            <a:endParaRPr sz="2400">
              <a:solidFill>
                <a:srgbClr val="FFFFFF"/>
              </a:solidFill>
            </a:endParaRPr>
          </a:p>
          <a:p>
            <a:pPr indent="0" lvl="0" marL="0" rtl="0" algn="l">
              <a:spcBef>
                <a:spcPts val="0"/>
              </a:spcBef>
              <a:spcAft>
                <a:spcPts val="0"/>
              </a:spcAft>
              <a:buNone/>
            </a:pPr>
            <a:r>
              <a:rPr lang="en" sz="2400">
                <a:solidFill>
                  <a:srgbClr val="FFFFFF"/>
                </a:solidFill>
              </a:rPr>
              <a:t>Meli nikv ajiyalv. </a:t>
            </a:r>
            <a:endParaRPr sz="2400">
              <a:solidFill>
                <a:srgbClr val="FFFFFF"/>
              </a:solidFill>
            </a:endParaRPr>
          </a:p>
          <a:p>
            <a:pPr indent="0" lvl="0" marL="0" rtl="0" algn="l">
              <a:spcBef>
                <a:spcPts val="0"/>
              </a:spcBef>
              <a:spcAft>
                <a:spcPts val="0"/>
              </a:spcAft>
              <a:buNone/>
            </a:pPr>
            <a:r>
              <a:rPr lang="en" sz="2400">
                <a:solidFill>
                  <a:srgbClr val="FFFFFF"/>
                </a:solidFill>
              </a:rPr>
              <a:t>Meli nvnohuldi wuktane. </a:t>
            </a:r>
            <a:endParaRPr sz="2400">
              <a:solidFill>
                <a:srgbClr val="FFFFFF"/>
              </a:solidFill>
            </a:endParaRPr>
          </a:p>
          <a:p>
            <a:pPr indent="0" lvl="0" marL="0" rtl="0" algn="l">
              <a:spcBef>
                <a:spcPts val="0"/>
              </a:spcBef>
              <a:spcAft>
                <a:spcPts val="0"/>
              </a:spcAft>
              <a:buNone/>
            </a:pPr>
            <a:r>
              <a:rPr lang="en" sz="2400">
                <a:solidFill>
                  <a:srgbClr val="FFFFFF"/>
                </a:solidFill>
              </a:rPr>
              <a:t>Tla yiwajiwatvhe daksi nvnohuldi. </a:t>
            </a:r>
            <a:endParaRPr sz="2400">
              <a:solidFill>
                <a:srgbClr val="FFFFFF"/>
              </a:solidFill>
            </a:endParaRPr>
          </a:p>
          <a:p>
            <a:pPr indent="0" lvl="0" marL="0" rtl="0" algn="l">
              <a:spcBef>
                <a:spcPts val="0"/>
              </a:spcBef>
              <a:spcAft>
                <a:spcPts val="0"/>
              </a:spcAft>
              <a:buNone/>
            </a:pPr>
            <a:r>
              <a:rPr lang="en" sz="2400">
                <a:solidFill>
                  <a:srgbClr val="FFFFFF"/>
                </a:solidFill>
              </a:rPr>
              <a:t>Vdali wuktane Meli.</a:t>
            </a:r>
            <a:endParaRPr sz="2400">
              <a:solidFill>
                <a:srgbClr val="FFFFFF"/>
              </a:solidFill>
            </a:endParaRPr>
          </a:p>
          <a:p>
            <a:pPr indent="0" lvl="0" marL="0" rtl="0" algn="l">
              <a:spcBef>
                <a:spcPts val="0"/>
              </a:spcBef>
              <a:spcAft>
                <a:spcPts val="0"/>
              </a:spcAft>
              <a:buNone/>
            </a:pPr>
            <a:r>
              <a:rPr lang="en" sz="2400">
                <a:solidFill>
                  <a:srgbClr val="FFFFFF"/>
                </a:solidFill>
              </a:rPr>
              <a:t>Tla yiwajiwatvhe daksi vdali. </a:t>
            </a:r>
            <a:endParaRPr sz="2400">
              <a:solidFill>
                <a:srgbClr val="FFFFFF"/>
              </a:solidFill>
            </a:endParaRPr>
          </a:p>
          <a:p>
            <a:pPr indent="0" lvl="0" marL="0" rtl="0" algn="l">
              <a:spcBef>
                <a:spcPts val="0"/>
              </a:spcBef>
              <a:spcAft>
                <a:spcPts val="0"/>
              </a:spcAft>
              <a:buNone/>
            </a:pPr>
            <a:r>
              <a:rPr lang="en" sz="2400">
                <a:solidFill>
                  <a:srgbClr val="FFFFFF"/>
                </a:solidFill>
              </a:rPr>
              <a:t>Meli uji wunosele, “Daksi awaduli, aseno tla yijiwati.”</a:t>
            </a:r>
            <a:endParaRPr sz="2400">
              <a:solidFill>
                <a:srgbClr val="FFFFFF"/>
              </a:solidFill>
            </a:endParaRPr>
          </a:p>
          <a:p>
            <a:pPr indent="0" lvl="0" marL="0" rtl="0" algn="l">
              <a:spcBef>
                <a:spcPts val="0"/>
              </a:spcBef>
              <a:spcAft>
                <a:spcPts val="0"/>
              </a:spcAft>
              <a:buNone/>
            </a:pPr>
            <a:r>
              <a:rPr lang="en" sz="2400">
                <a:solidFill>
                  <a:srgbClr val="FFFFFF"/>
                </a:solidFill>
              </a:rPr>
              <a:t>“Wiginihwahi,” udvne uji.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000"/>
                                        <p:tgtEl>
                                          <p:spTgt spid="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1000"/>
                                        <p:tgtEl>
                                          <p:spTgt spid="1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1000"/>
                                        <p:tgtEl>
                                          <p:spTgt spid="1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1000"/>
                                        <p:tgtEl>
                                          <p:spTgt spid="1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1000"/>
                                        <p:tgtEl>
                                          <p:spTgt spid="1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1000"/>
                                        <p:tgtEl>
                                          <p:spTgt spid="1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animEffect filter="fade" transition="in">
                                      <p:cBhvr>
                                        <p:cTn dur="1000"/>
                                        <p:tgtEl>
                                          <p:spTgt spid="10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06" name="Google Shape;106;p21"/>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Dagwaleli wunjane. </a:t>
            </a:r>
            <a:endParaRPr sz="2400">
              <a:solidFill>
                <a:srgbClr val="FFFFFF"/>
              </a:solidFill>
            </a:endParaRPr>
          </a:p>
          <a:p>
            <a:pPr indent="0" lvl="0" marL="0" rtl="0" algn="l">
              <a:spcBef>
                <a:spcPts val="0"/>
              </a:spcBef>
              <a:spcAft>
                <a:spcPts val="0"/>
              </a:spcAft>
              <a:buNone/>
            </a:pPr>
            <a:r>
              <a:rPr lang="en" sz="2400">
                <a:solidFill>
                  <a:srgbClr val="FFFFFF"/>
                </a:solidFill>
              </a:rPr>
              <a:t>Didananv unenvsv. </a:t>
            </a:r>
            <a:endParaRPr sz="2400">
              <a:solidFill>
                <a:srgbClr val="FFFFFF"/>
              </a:solidFill>
            </a:endParaRPr>
          </a:p>
          <a:p>
            <a:pPr indent="0" lvl="0" marL="0" rtl="0" algn="l">
              <a:spcBef>
                <a:spcPts val="0"/>
              </a:spcBef>
              <a:spcAft>
                <a:spcPts val="0"/>
              </a:spcAft>
              <a:buNone/>
            </a:pPr>
            <a:r>
              <a:rPr lang="en" sz="2400">
                <a:solidFill>
                  <a:srgbClr val="FFFFFF"/>
                </a:solidFill>
              </a:rPr>
              <a:t>Daksi unihwasv. Uwodige ulsuwid. Pokey duwone.</a:t>
            </a:r>
            <a:endParaRPr sz="2400">
              <a:solidFill>
                <a:srgbClr val="FFFFFF"/>
              </a:solidFill>
            </a:endParaRPr>
          </a:p>
          <a:p>
            <a:pPr indent="0" lvl="0" marL="0" rtl="0" algn="l">
              <a:spcBef>
                <a:spcPts val="0"/>
              </a:spcBef>
              <a:spcAft>
                <a:spcPts val="0"/>
              </a:spcAft>
              <a:buNone/>
            </a:pPr>
            <a:r>
              <a:rPr lang="en" sz="2400">
                <a:solidFill>
                  <a:srgbClr val="FFFFFF"/>
                </a:solidFill>
              </a:rPr>
              <a:t>Meli ulihelijv daksi juhwatvhv.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