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Roboto" panose="020B0604020202020204" charset="0"/>
      <p:regular r:id="rId13"/>
      <p:bold r:id="rId14"/>
      <p:italic r:id="rId15"/>
      <p:boldItalic r:id="rId16"/>
    </p:embeddedFont>
    <p:embeddedFont>
      <p:font typeface="Roboto Slab"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5" d="100"/>
          <a:sy n="125" d="100"/>
        </p:scale>
        <p:origin x="24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f58ba8dc2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f58ba8dc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d995c6ad6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d995c6ad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f5c62c59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f5c62c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f5c62c59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f5c62c59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f58ba8d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f58ba8d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f58ba8dc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f58ba8dc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f552b4958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f552b495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f552b4958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f552b495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f58ba8dc2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f58ba8dc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2" name="Google Shape;12;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39" name="Google Shape;39;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4">
            <a:alphaModFix/>
          </a:blip>
          <a:stretch>
            <a:fillRect/>
          </a:stretch>
        </p:blipFill>
        <p:spPr>
          <a:xfrm>
            <a:off x="7603625" y="4198575"/>
            <a:ext cx="813699" cy="8136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600"/>
              <a:t>ᎣᏏᏲ</a:t>
            </a:r>
            <a:endParaRPr sz="9600"/>
          </a:p>
        </p:txBody>
      </p:sp>
      <p:sp>
        <p:nvSpPr>
          <p:cNvPr id="58" name="Google Shape;58;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ᏔᎵᏍᎪ ᎦᎵᏉᎩᏁ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207825" y="147325"/>
            <a:ext cx="854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ᏓᎳᏚᏏᏁ ᏣᎳᎩ ᎠᏕᎶᏆᏍᏗ</a:t>
            </a:r>
            <a:endParaRPr/>
          </a:p>
        </p:txBody>
      </p:sp>
      <p:sp>
        <p:nvSpPr>
          <p:cNvPr id="115" name="Google Shape;115;p22"/>
          <p:cNvSpPr txBox="1"/>
          <p:nvPr/>
        </p:nvSpPr>
        <p:spPr>
          <a:xfrm>
            <a:off x="165700" y="716050"/>
            <a:ext cx="8636700" cy="42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ᏑᏌᏂ ᎦᏚᏗᏟ ᎦᏍᎩᎸ ᏭᎦᏔᏁ. Ꮭ ᏳᎩᎴ ᎠᏂ ᎦᏍᎩᎸ. </a:t>
            </a:r>
            <a:endParaRPr sz="2400">
              <a:solidFill>
                <a:srgbClr val="FFFFFF"/>
              </a:solidFill>
            </a:endParaRPr>
          </a:p>
          <a:p>
            <a:pPr marL="0" lvl="0" indent="0" algn="l" rtl="0">
              <a:spcBef>
                <a:spcPts val="0"/>
              </a:spcBef>
              <a:spcAft>
                <a:spcPts val="0"/>
              </a:spcAft>
              <a:buNone/>
            </a:pPr>
            <a:r>
              <a:rPr lang="en" sz="2400">
                <a:solidFill>
                  <a:srgbClr val="FFFFFF"/>
                </a:solidFill>
              </a:rPr>
              <a:t>ᏑᏌᏂ ᏭᎦᏔᏁ ᏳᏣ ᎧᏁᏌᎢ. ᎧᏁᏌᎢ Ꮭ ᏳᏣᎡ ᎠᏂ. </a:t>
            </a:r>
            <a:endParaRPr sz="2400">
              <a:solidFill>
                <a:srgbClr val="FFFFFF"/>
              </a:solidFill>
            </a:endParaRPr>
          </a:p>
          <a:p>
            <a:pPr marL="0" lvl="0" indent="0" algn="l" rtl="0">
              <a:spcBef>
                <a:spcPts val="0"/>
              </a:spcBef>
              <a:spcAft>
                <a:spcPts val="0"/>
              </a:spcAft>
              <a:buNone/>
            </a:pPr>
            <a:r>
              <a:rPr lang="en" sz="2400">
                <a:solidFill>
                  <a:srgbClr val="FFFFFF"/>
                </a:solidFill>
              </a:rPr>
              <a:t>ᏑᏌᏂ ᏩᎯᏯᏂᎮ, “ᎠᏂ! ᎠᏂ! ᏕᎮᎾ!” Ꮭ ᏳᎷᏤ Ꮎ ᎬᎿᎨ ᏪᏌ ᎠᏔ.  </a:t>
            </a:r>
            <a:endParaRPr sz="2400">
              <a:solidFill>
                <a:srgbClr val="FFFFFF"/>
              </a:solidFill>
            </a:endParaRPr>
          </a:p>
          <a:p>
            <a:pPr marL="0" lvl="0" indent="0" algn="l" rtl="0">
              <a:spcBef>
                <a:spcPts val="0"/>
              </a:spcBef>
              <a:spcAft>
                <a:spcPts val="0"/>
              </a:spcAft>
              <a:buNone/>
            </a:pPr>
            <a:r>
              <a:rPr lang="en" sz="2400">
                <a:solidFill>
                  <a:srgbClr val="FFFFFF"/>
                </a:solidFill>
              </a:rPr>
              <a:t>ᏑᏌᏂ ᏍᏚᏗ ᎣᏂᏗᏟ ᎪᎱᏍᏗ ᏭᎪᎮ. </a:t>
            </a:r>
            <a:endParaRPr sz="2400">
              <a:solidFill>
                <a:srgbClr val="FFFFFF"/>
              </a:solidFill>
            </a:endParaRPr>
          </a:p>
          <a:p>
            <a:pPr marL="0" lvl="0" indent="0" algn="l" rtl="0">
              <a:spcBef>
                <a:spcPts val="0"/>
              </a:spcBef>
              <a:spcAft>
                <a:spcPts val="0"/>
              </a:spcAft>
              <a:buNone/>
            </a:pPr>
            <a:r>
              <a:rPr lang="en" sz="2400">
                <a:solidFill>
                  <a:srgbClr val="FFFFFF"/>
                </a:solidFill>
              </a:rPr>
              <a:t>ᎤᎾ, ᏩᏥᏩᏛᎮ ᎬᎿᎨ ᏪᏌ ᎠᏔ ᏧᏪᎧᎲ.</a:t>
            </a:r>
            <a:endParaRPr sz="2400">
              <a:solidFill>
                <a:srgbClr val="FFFFFF"/>
              </a:solidFill>
            </a:endParaRPr>
          </a:p>
          <a:p>
            <a:pPr marL="0" lvl="0" indent="0" algn="l" rtl="0">
              <a:spcBef>
                <a:spcPts val="0"/>
              </a:spcBef>
              <a:spcAft>
                <a:spcPts val="0"/>
              </a:spcAft>
              <a:buNone/>
            </a:pPr>
            <a:r>
              <a:rPr lang="en" sz="2400">
                <a:solidFill>
                  <a:srgbClr val="FFFFFF"/>
                </a:solidFill>
              </a:rPr>
              <a:t>ᎠᏂ ᎦᏟᎮ.  </a:t>
            </a:r>
            <a:endParaRPr sz="2400">
              <a:solidFill>
                <a:srgbClr val="FFFFFF"/>
              </a:solidFill>
            </a:endParaRPr>
          </a:p>
          <a:p>
            <a:pPr marL="0" lvl="0" indent="0" algn="l" rtl="0">
              <a:spcBef>
                <a:spcPts val="0"/>
              </a:spcBef>
              <a:spcAft>
                <a:spcPts val="0"/>
              </a:spcAft>
              <a:buNone/>
            </a:pPr>
            <a:endParaRPr sz="2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1000"/>
                                        <p:tgtEl>
                                          <p:spTgt spid="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xEl>
                                              <p:pRg st="1" end="1"/>
                                            </p:txEl>
                                          </p:spTgt>
                                        </p:tgtEl>
                                        <p:attrNameLst>
                                          <p:attrName>style.visibility</p:attrName>
                                        </p:attrNameLst>
                                      </p:cBhvr>
                                      <p:to>
                                        <p:strVal val="visible"/>
                                      </p:to>
                                    </p:set>
                                    <p:animEffect transition="in" filter="fade">
                                      <p:cBhvr>
                                        <p:cTn id="12" dur="1000"/>
                                        <p:tgtEl>
                                          <p:spTgt spid="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xEl>
                                              <p:pRg st="2" end="2"/>
                                            </p:txEl>
                                          </p:spTgt>
                                        </p:tgtEl>
                                        <p:attrNameLst>
                                          <p:attrName>style.visibility</p:attrName>
                                        </p:attrNameLst>
                                      </p:cBhvr>
                                      <p:to>
                                        <p:strVal val="visible"/>
                                      </p:to>
                                    </p:set>
                                    <p:animEffect transition="in" filter="fade">
                                      <p:cBhvr>
                                        <p:cTn id="17" dur="1000"/>
                                        <p:tgtEl>
                                          <p:spTgt spid="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
                                            <p:txEl>
                                              <p:pRg st="3" end="3"/>
                                            </p:txEl>
                                          </p:spTgt>
                                        </p:tgtEl>
                                        <p:attrNameLst>
                                          <p:attrName>style.visibility</p:attrName>
                                        </p:attrNameLst>
                                      </p:cBhvr>
                                      <p:to>
                                        <p:strVal val="visible"/>
                                      </p:to>
                                    </p:set>
                                    <p:animEffect transition="in" filter="fade">
                                      <p:cBhvr>
                                        <p:cTn id="22" dur="1000"/>
                                        <p:tgtEl>
                                          <p:spTgt spid="1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5">
                                            <p:txEl>
                                              <p:pRg st="4" end="4"/>
                                            </p:txEl>
                                          </p:spTgt>
                                        </p:tgtEl>
                                        <p:attrNameLst>
                                          <p:attrName>style.visibility</p:attrName>
                                        </p:attrNameLst>
                                      </p:cBhvr>
                                      <p:to>
                                        <p:strVal val="visible"/>
                                      </p:to>
                                    </p:set>
                                    <p:animEffect transition="in" filter="fade">
                                      <p:cBhvr>
                                        <p:cTn id="27" dur="1000"/>
                                        <p:tgtEl>
                                          <p:spTgt spid="1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5">
                                            <p:txEl>
                                              <p:pRg st="5" end="5"/>
                                            </p:txEl>
                                          </p:spTgt>
                                        </p:tgtEl>
                                        <p:attrNameLst>
                                          <p:attrName>style.visibility</p:attrName>
                                        </p:attrNameLst>
                                      </p:cBhvr>
                                      <p:to>
                                        <p:strVal val="visible"/>
                                      </p:to>
                                    </p:set>
                                    <p:animEffect transition="in" filter="fade">
                                      <p:cBhvr>
                                        <p:cTn id="32" dur="1000"/>
                                        <p:tgtEl>
                                          <p:spTgt spid="1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5">
                                            <p:txEl>
                                              <p:pRg st="6" end="6"/>
                                            </p:txEl>
                                          </p:spTgt>
                                        </p:tgtEl>
                                        <p:attrNameLst>
                                          <p:attrName>style.visibility</p:attrName>
                                        </p:attrNameLst>
                                      </p:cBhvr>
                                      <p:to>
                                        <p:strVal val="visible"/>
                                      </p:to>
                                    </p:set>
                                    <p:animEffect transition="in" filter="fade">
                                      <p:cBhvr>
                                        <p:cTn id="37" dur="1000"/>
                                        <p:tgtEl>
                                          <p:spTgt spid="1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ᏔᎵᏍᎪ ᎦᎵᏉᎩᏁ ᏣᎳᎩ ᎠᏕᎶᏆᏍᏗ</a:t>
            </a:r>
            <a:endParaRPr/>
          </a:p>
        </p:txBody>
      </p:sp>
      <p:sp>
        <p:nvSpPr>
          <p:cNvPr id="64" name="Google Shape;64;p14"/>
          <p:cNvSpPr txBox="1">
            <a:spLocks noGrp="1"/>
          </p:cNvSpPr>
          <p:nvPr>
            <p:ph type="body" idx="1"/>
          </p:nvPr>
        </p:nvSpPr>
        <p:spPr>
          <a:xfrm>
            <a:off x="387900" y="1002275"/>
            <a:ext cx="8368200" cy="39075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3600">
                <a:solidFill>
                  <a:srgbClr val="FFFFFF"/>
                </a:solidFill>
              </a:rPr>
              <a:t>ᎢᏓᎴᎾ</a:t>
            </a:r>
            <a:endParaRPr sz="3600">
              <a:solidFill>
                <a:srgbClr val="FFFFFF"/>
              </a:solidFill>
            </a:endParaRPr>
          </a:p>
          <a:p>
            <a:pPr marL="457200" lvl="0" indent="0" algn="ctr" rtl="0">
              <a:spcBef>
                <a:spcPts val="1600"/>
              </a:spcBef>
              <a:spcAft>
                <a:spcPts val="0"/>
              </a:spcAft>
              <a:buNone/>
            </a:pPr>
            <a:r>
              <a:rPr lang="en" sz="3600">
                <a:solidFill>
                  <a:srgbClr val="FFFFFF"/>
                </a:solidFill>
              </a:rPr>
              <a:t>ᏣᎳᎩ ᎢᏗᏬᏂ!</a:t>
            </a:r>
            <a:endParaRPr sz="3600">
              <a:solidFill>
                <a:srgbClr val="FFFFFF"/>
              </a:solidFill>
            </a:endParaRPr>
          </a:p>
          <a:p>
            <a:pPr marL="457200" lvl="0" indent="0" algn="l" rtl="0">
              <a:spcBef>
                <a:spcPts val="1600"/>
              </a:spcBef>
              <a:spcAft>
                <a:spcPts val="0"/>
              </a:spcAft>
              <a:buNone/>
            </a:pPr>
            <a:endParaRPr sz="3600">
              <a:solidFill>
                <a:srgbClr val="FFFFFF"/>
              </a:solidFill>
            </a:endParaRPr>
          </a:p>
          <a:p>
            <a:pPr marL="0" lvl="0" indent="0" algn="l" rtl="0">
              <a:spcBef>
                <a:spcPts val="1600"/>
              </a:spcBef>
              <a:spcAft>
                <a:spcPts val="0"/>
              </a:spcAft>
              <a:buNone/>
            </a:pPr>
            <a:endParaRPr>
              <a:solidFill>
                <a:srgbClr val="FFFFFF"/>
              </a:solidFill>
              <a:latin typeface="Arial"/>
              <a:ea typeface="Arial"/>
              <a:cs typeface="Arial"/>
              <a:sym typeface="Arial"/>
            </a:endParaRPr>
          </a:p>
          <a:p>
            <a:pPr marL="0" lvl="0" indent="0" algn="l" rtl="0">
              <a:spcBef>
                <a:spcPts val="0"/>
              </a:spcBef>
              <a:spcAft>
                <a:spcPts val="0"/>
              </a:spcAft>
              <a:buNone/>
            </a:pPr>
            <a:endParaRPr sz="1000">
              <a:solidFill>
                <a:srgbClr val="FF0000"/>
              </a:solidFill>
              <a:latin typeface="Arial"/>
              <a:ea typeface="Arial"/>
              <a:cs typeface="Arial"/>
              <a:sym typeface="Arial"/>
            </a:endParaRPr>
          </a:p>
          <a:p>
            <a:pPr marL="0" lvl="0" indent="0" algn="l" rtl="0">
              <a:lnSpc>
                <a:spcPct val="100000"/>
              </a:lnSpc>
              <a:spcBef>
                <a:spcPts val="0"/>
              </a:spcBef>
              <a:spcAft>
                <a:spcPts val="0"/>
              </a:spcAft>
              <a:buNone/>
            </a:pPr>
            <a:endParaRPr sz="2400">
              <a:solidFill>
                <a:srgbClr val="FFFFFF"/>
              </a:solidFill>
            </a:endParaRPr>
          </a:p>
          <a:p>
            <a:pPr marL="0" lvl="0" indent="0" algn="l" rtl="0">
              <a:spcBef>
                <a:spcPts val="0"/>
              </a:spcBef>
              <a:spcAft>
                <a:spcPts val="1600"/>
              </a:spcAft>
              <a:buNone/>
            </a:pP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07825" y="147325"/>
            <a:ext cx="854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ᏓᎳᏚᏏᏁ ᏣᎳᎩ ᎠᏕᎶᏆᏍᏗ</a:t>
            </a:r>
            <a:endParaRPr/>
          </a:p>
        </p:txBody>
      </p:sp>
      <p:sp>
        <p:nvSpPr>
          <p:cNvPr id="70" name="Google Shape;70;p15"/>
          <p:cNvSpPr txBox="1"/>
          <p:nvPr/>
        </p:nvSpPr>
        <p:spPr>
          <a:xfrm>
            <a:off x="165700" y="716050"/>
            <a:ext cx="8636700" cy="42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ᏓᎩᏏ ᎤᏚᎵᏍᎨ ᎺᎵ</a:t>
            </a:r>
            <a:endParaRPr sz="2400">
              <a:solidFill>
                <a:srgbClr val="FFFFFF"/>
              </a:solidFill>
            </a:endParaRPr>
          </a:p>
          <a:p>
            <a:pPr marL="0" lvl="0" indent="0" algn="l" rtl="0">
              <a:spcBef>
                <a:spcPts val="0"/>
              </a:spcBef>
              <a:spcAft>
                <a:spcPts val="0"/>
              </a:spcAft>
              <a:buNone/>
            </a:pPr>
            <a:endParaRPr sz="2400">
              <a:solidFill>
                <a:srgbClr val="FFFFFF"/>
              </a:solidFill>
            </a:endParaRPr>
          </a:p>
          <a:p>
            <a:pPr marL="0" lvl="0" indent="0" algn="l" rtl="0">
              <a:spcBef>
                <a:spcPts val="0"/>
              </a:spcBef>
              <a:spcAft>
                <a:spcPts val="0"/>
              </a:spcAft>
              <a:buNone/>
            </a:pPr>
            <a:r>
              <a:rPr lang="en" sz="2400">
                <a:solidFill>
                  <a:srgbClr val="FFFFFF"/>
                </a:solidFill>
              </a:rPr>
              <a:t>ᎢᎸᎯᏳ ᏥᎨᏒ, ᎠᎨᎱᏣ ᎨᎮ. ᎺᎵ ᏚᏙᎡ. ᏓᎩᏏ ᎤᏚᎵᎮ. </a:t>
            </a:r>
            <a:endParaRPr sz="2400">
              <a:solidFill>
                <a:srgbClr val="FFFFFF"/>
              </a:solidFill>
            </a:endParaRPr>
          </a:p>
          <a:p>
            <a:pPr marL="0" lvl="0" indent="0" algn="l" rtl="0">
              <a:spcBef>
                <a:spcPts val="0"/>
              </a:spcBef>
              <a:spcAft>
                <a:spcPts val="0"/>
              </a:spcAft>
              <a:buNone/>
            </a:pPr>
            <a:r>
              <a:rPr lang="en" sz="2400">
                <a:solidFill>
                  <a:srgbClr val="FFFFFF"/>
                </a:solidFill>
              </a:rPr>
              <a:t>ᎺᎵ ᏂᎬ ᎠᏥᏯᎸ.  </a:t>
            </a:r>
            <a:endParaRPr sz="2400">
              <a:solidFill>
                <a:srgbClr val="FFFFFF"/>
              </a:solidFill>
            </a:endParaRPr>
          </a:p>
          <a:p>
            <a:pPr marL="0" lvl="0" indent="0" algn="l" rtl="0">
              <a:spcBef>
                <a:spcPts val="0"/>
              </a:spcBef>
              <a:spcAft>
                <a:spcPts val="0"/>
              </a:spcAft>
              <a:buNone/>
            </a:pPr>
            <a:r>
              <a:rPr lang="en" sz="2400">
                <a:solidFill>
                  <a:srgbClr val="FFFFFF"/>
                </a:solidFill>
              </a:rPr>
              <a:t>ᎺᎵ ᏅᏃᎱᎵᏗ ᏭᎦᏔᏁ. </a:t>
            </a:r>
            <a:endParaRPr sz="2400">
              <a:solidFill>
                <a:srgbClr val="FFFFFF"/>
              </a:solidFill>
            </a:endParaRPr>
          </a:p>
          <a:p>
            <a:pPr marL="0" lvl="0" indent="0" algn="l" rtl="0">
              <a:spcBef>
                <a:spcPts val="0"/>
              </a:spcBef>
              <a:spcAft>
                <a:spcPts val="0"/>
              </a:spcAft>
              <a:buNone/>
            </a:pPr>
            <a:r>
              <a:rPr lang="en" sz="2400">
                <a:solidFill>
                  <a:srgbClr val="FFFFFF"/>
                </a:solidFill>
              </a:rPr>
              <a:t>Ꮭ ᏱᏩᏥᏩᏛᎮ ᏓᎩᏏ ᏅᏃᎱᎵᏗ. </a:t>
            </a:r>
            <a:endParaRPr sz="2400">
              <a:solidFill>
                <a:srgbClr val="FFFFFF"/>
              </a:solidFill>
            </a:endParaRPr>
          </a:p>
          <a:p>
            <a:pPr marL="0" lvl="0" indent="0" algn="l" rtl="0">
              <a:spcBef>
                <a:spcPts val="0"/>
              </a:spcBef>
              <a:spcAft>
                <a:spcPts val="0"/>
              </a:spcAft>
              <a:buNone/>
            </a:pPr>
            <a:r>
              <a:rPr lang="en" sz="2400">
                <a:solidFill>
                  <a:srgbClr val="FFFFFF"/>
                </a:solidFill>
              </a:rPr>
              <a:t>ᎥᏓᎵ ᏭᎦᏔᏁ ᎺᎵ.  </a:t>
            </a:r>
            <a:endParaRPr sz="2400">
              <a:solidFill>
                <a:srgbClr val="FFFFFF"/>
              </a:solidFill>
            </a:endParaRPr>
          </a:p>
          <a:p>
            <a:pPr marL="0" lvl="0" indent="0" algn="l" rtl="0">
              <a:spcBef>
                <a:spcPts val="0"/>
              </a:spcBef>
              <a:spcAft>
                <a:spcPts val="0"/>
              </a:spcAft>
              <a:buNone/>
            </a:pPr>
            <a:r>
              <a:rPr lang="en" sz="2400">
                <a:solidFill>
                  <a:srgbClr val="FFFFFF"/>
                </a:solidFill>
              </a:rPr>
              <a:t>Ꮭ ᏱᏩᏥᏩᏛᎮ ᏓᎩᏏ ᎥᏓᎵ. </a:t>
            </a:r>
            <a:endParaRPr sz="2400">
              <a:solidFill>
                <a:srgbClr val="FFFFFF"/>
              </a:solidFill>
            </a:endParaRPr>
          </a:p>
          <a:p>
            <a:pPr marL="0" lvl="0" indent="0" algn="l" rtl="0">
              <a:spcBef>
                <a:spcPts val="0"/>
              </a:spcBef>
              <a:spcAft>
                <a:spcPts val="0"/>
              </a:spcAft>
              <a:buNone/>
            </a:pPr>
            <a:r>
              <a:rPr lang="en" sz="2400">
                <a:solidFill>
                  <a:srgbClr val="FFFFFF"/>
                </a:solidFill>
              </a:rPr>
              <a:t>ᎺᎵ ᎤᏥ ᏭᏃᏎᎴ, “ᏓᎩᏏ ᎠᏩᏚᎵ, ᎠᏎᏃ Ꮭ ᏱᎢᏩᏘ.” </a:t>
            </a:r>
            <a:endParaRPr sz="2400">
              <a:solidFill>
                <a:srgbClr val="FFFFFF"/>
              </a:solidFill>
            </a:endParaRPr>
          </a:p>
          <a:p>
            <a:pPr marL="0" lvl="0" indent="0" algn="l" rtl="0">
              <a:spcBef>
                <a:spcPts val="0"/>
              </a:spcBef>
              <a:spcAft>
                <a:spcPts val="0"/>
              </a:spcAft>
              <a:buNone/>
            </a:pPr>
            <a:r>
              <a:rPr lang="en" sz="2400">
                <a:solidFill>
                  <a:srgbClr val="FFFFFF"/>
                </a:solidFill>
              </a:rPr>
              <a:t>“ᏫᎩᏂᏩᎯ,” ᎤᏛᏁ ᎤᏥ. </a:t>
            </a:r>
            <a:endParaRPr sz="2400">
              <a:solidFill>
                <a:srgbClr val="FFFFFF"/>
              </a:solidFill>
            </a:endParaRPr>
          </a:p>
          <a:p>
            <a:pPr marL="0" lvl="0" indent="0" algn="l" rtl="0">
              <a:spcBef>
                <a:spcPts val="0"/>
              </a:spcBef>
              <a:spcAft>
                <a:spcPts val="0"/>
              </a:spcAft>
              <a:buNone/>
            </a:pPr>
            <a:endParaRPr sz="2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fade">
                                      <p:cBhvr>
                                        <p:cTn id="7" dur="1000"/>
                                        <p:tgtEl>
                                          <p:spTgt spid="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xEl>
                                              <p:pRg st="1" end="1"/>
                                            </p:txEl>
                                          </p:spTgt>
                                        </p:tgtEl>
                                        <p:attrNameLst>
                                          <p:attrName>style.visibility</p:attrName>
                                        </p:attrNameLst>
                                      </p:cBhvr>
                                      <p:to>
                                        <p:strVal val="visible"/>
                                      </p:to>
                                    </p:set>
                                    <p:animEffect transition="in" filter="fade">
                                      <p:cBhvr>
                                        <p:cTn id="12" dur="1000"/>
                                        <p:tgtEl>
                                          <p:spTgt spid="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1000"/>
                                        <p:tgtEl>
                                          <p:spTgt spid="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
                                            <p:txEl>
                                              <p:pRg st="3" end="3"/>
                                            </p:txEl>
                                          </p:spTgt>
                                        </p:tgtEl>
                                        <p:attrNameLst>
                                          <p:attrName>style.visibility</p:attrName>
                                        </p:attrNameLst>
                                      </p:cBhvr>
                                      <p:to>
                                        <p:strVal val="visible"/>
                                      </p:to>
                                    </p:set>
                                    <p:animEffect transition="in" filter="fade">
                                      <p:cBhvr>
                                        <p:cTn id="22" dur="1000"/>
                                        <p:tgtEl>
                                          <p:spTgt spid="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
                                            <p:txEl>
                                              <p:pRg st="4" end="4"/>
                                            </p:txEl>
                                          </p:spTgt>
                                        </p:tgtEl>
                                        <p:attrNameLst>
                                          <p:attrName>style.visibility</p:attrName>
                                        </p:attrNameLst>
                                      </p:cBhvr>
                                      <p:to>
                                        <p:strVal val="visible"/>
                                      </p:to>
                                    </p:set>
                                    <p:animEffect transition="in" filter="fade">
                                      <p:cBhvr>
                                        <p:cTn id="27" dur="1000"/>
                                        <p:tgtEl>
                                          <p:spTgt spid="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0">
                                            <p:txEl>
                                              <p:pRg st="5" end="5"/>
                                            </p:txEl>
                                          </p:spTgt>
                                        </p:tgtEl>
                                        <p:attrNameLst>
                                          <p:attrName>style.visibility</p:attrName>
                                        </p:attrNameLst>
                                      </p:cBhvr>
                                      <p:to>
                                        <p:strVal val="visible"/>
                                      </p:to>
                                    </p:set>
                                    <p:animEffect transition="in" filter="fade">
                                      <p:cBhvr>
                                        <p:cTn id="32" dur="1000"/>
                                        <p:tgtEl>
                                          <p:spTgt spid="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0">
                                            <p:txEl>
                                              <p:pRg st="6" end="6"/>
                                            </p:txEl>
                                          </p:spTgt>
                                        </p:tgtEl>
                                        <p:attrNameLst>
                                          <p:attrName>style.visibility</p:attrName>
                                        </p:attrNameLst>
                                      </p:cBhvr>
                                      <p:to>
                                        <p:strVal val="visible"/>
                                      </p:to>
                                    </p:set>
                                    <p:animEffect transition="in" filter="fade">
                                      <p:cBhvr>
                                        <p:cTn id="37" dur="1000"/>
                                        <p:tgtEl>
                                          <p:spTgt spid="7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0">
                                            <p:txEl>
                                              <p:pRg st="7" end="7"/>
                                            </p:txEl>
                                          </p:spTgt>
                                        </p:tgtEl>
                                        <p:attrNameLst>
                                          <p:attrName>style.visibility</p:attrName>
                                        </p:attrNameLst>
                                      </p:cBhvr>
                                      <p:to>
                                        <p:strVal val="visible"/>
                                      </p:to>
                                    </p:set>
                                    <p:animEffect transition="in" filter="fade">
                                      <p:cBhvr>
                                        <p:cTn id="42" dur="1000"/>
                                        <p:tgtEl>
                                          <p:spTgt spid="7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0">
                                            <p:txEl>
                                              <p:pRg st="8" end="8"/>
                                            </p:txEl>
                                          </p:spTgt>
                                        </p:tgtEl>
                                        <p:attrNameLst>
                                          <p:attrName>style.visibility</p:attrName>
                                        </p:attrNameLst>
                                      </p:cBhvr>
                                      <p:to>
                                        <p:strVal val="visible"/>
                                      </p:to>
                                    </p:set>
                                    <p:animEffect transition="in" filter="fade">
                                      <p:cBhvr>
                                        <p:cTn id="47" dur="1000"/>
                                        <p:tgtEl>
                                          <p:spTgt spid="7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0">
                                            <p:txEl>
                                              <p:pRg st="9" end="9"/>
                                            </p:txEl>
                                          </p:spTgt>
                                        </p:tgtEl>
                                        <p:attrNameLst>
                                          <p:attrName>style.visibility</p:attrName>
                                        </p:attrNameLst>
                                      </p:cBhvr>
                                      <p:to>
                                        <p:strVal val="visible"/>
                                      </p:to>
                                    </p:set>
                                    <p:animEffect transition="in" filter="fade">
                                      <p:cBhvr>
                                        <p:cTn id="52" dur="1000"/>
                                        <p:tgtEl>
                                          <p:spTgt spid="7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0">
                                            <p:txEl>
                                              <p:pRg st="10" end="10"/>
                                            </p:txEl>
                                          </p:spTgt>
                                        </p:tgtEl>
                                        <p:attrNameLst>
                                          <p:attrName>style.visibility</p:attrName>
                                        </p:attrNameLst>
                                      </p:cBhvr>
                                      <p:to>
                                        <p:strVal val="visible"/>
                                      </p:to>
                                    </p:set>
                                    <p:animEffect transition="in" filter="fade">
                                      <p:cBhvr>
                                        <p:cTn id="57" dur="1000"/>
                                        <p:tgtEl>
                                          <p:spTgt spid="7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07825" y="147325"/>
            <a:ext cx="854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ᏓᎳᏚᏏᏁ ᏣᎳᎩ ᎠᏕᎶᏆᏍᏗ</a:t>
            </a:r>
            <a:endParaRPr/>
          </a:p>
        </p:txBody>
      </p:sp>
      <p:sp>
        <p:nvSpPr>
          <p:cNvPr id="76" name="Google Shape;76;p16"/>
          <p:cNvSpPr txBox="1"/>
          <p:nvPr/>
        </p:nvSpPr>
        <p:spPr>
          <a:xfrm>
            <a:off x="165700" y="716050"/>
            <a:ext cx="8636700" cy="42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ᏓᏆᎴᎵ ᏭᎾᏣᏁ. </a:t>
            </a:r>
            <a:endParaRPr sz="2400">
              <a:solidFill>
                <a:srgbClr val="FFFFFF"/>
              </a:solidFill>
            </a:endParaRPr>
          </a:p>
          <a:p>
            <a:pPr marL="0" lvl="0" indent="0" algn="l" rtl="0">
              <a:spcBef>
                <a:spcPts val="0"/>
              </a:spcBef>
              <a:spcAft>
                <a:spcPts val="0"/>
              </a:spcAft>
              <a:buNone/>
            </a:pPr>
            <a:r>
              <a:rPr lang="en" sz="2400">
                <a:solidFill>
                  <a:srgbClr val="FFFFFF"/>
                </a:solidFill>
              </a:rPr>
              <a:t>ᏗᏓᎾᏅ ᎤᏁᏅᏒ. </a:t>
            </a:r>
            <a:endParaRPr sz="2400">
              <a:solidFill>
                <a:srgbClr val="FFFFFF"/>
              </a:solidFill>
            </a:endParaRPr>
          </a:p>
          <a:p>
            <a:pPr marL="0" lvl="0" indent="0" algn="l" rtl="0">
              <a:spcBef>
                <a:spcPts val="0"/>
              </a:spcBef>
              <a:spcAft>
                <a:spcPts val="0"/>
              </a:spcAft>
              <a:buNone/>
            </a:pPr>
            <a:r>
              <a:rPr lang="en" sz="2400">
                <a:solidFill>
                  <a:srgbClr val="FFFFFF"/>
                </a:solidFill>
              </a:rPr>
              <a:t>ᏓᎩᏏ ᎤᏂᏩᏒ. ᎤᏬᏗᎨ ᎤᎵᏑᏫᏗ. Pokey ᏚᏬᏁ. </a:t>
            </a:r>
            <a:endParaRPr sz="2400">
              <a:solidFill>
                <a:srgbClr val="FFFFFF"/>
              </a:solidFill>
            </a:endParaRPr>
          </a:p>
          <a:p>
            <a:pPr marL="0" lvl="0" indent="0" algn="l" rtl="0">
              <a:spcBef>
                <a:spcPts val="0"/>
              </a:spcBef>
              <a:spcAft>
                <a:spcPts val="0"/>
              </a:spcAft>
              <a:buNone/>
            </a:pPr>
            <a:r>
              <a:rPr lang="en" sz="2400">
                <a:solidFill>
                  <a:srgbClr val="FFFFFF"/>
                </a:solidFill>
              </a:rPr>
              <a:t>ᎺᎵ ᎤᎵᎮᎵᏨ ᏓᎩᏏ ᏧᏩᏛᎲ. </a:t>
            </a:r>
            <a:endParaRPr sz="2400">
              <a:solidFill>
                <a:srgbClr val="FFFFFF"/>
              </a:solidFill>
            </a:endParaRPr>
          </a:p>
          <a:p>
            <a:pPr marL="0" lvl="0" indent="0" algn="l" rtl="0">
              <a:spcBef>
                <a:spcPts val="0"/>
              </a:spcBef>
              <a:spcAft>
                <a:spcPts val="0"/>
              </a:spcAft>
              <a:buNone/>
            </a:pPr>
            <a:endParaRPr sz="2400">
              <a:solidFill>
                <a:srgbClr val="FFFFFF"/>
              </a:solidFill>
            </a:endParaRPr>
          </a:p>
        </p:txBody>
      </p:sp>
      <p:sp>
        <p:nvSpPr>
          <p:cNvPr id="77" name="Google Shape;77;p16"/>
          <p:cNvSpPr txBox="1"/>
          <p:nvPr/>
        </p:nvSpPr>
        <p:spPr>
          <a:xfrm>
            <a:off x="324500" y="3244900"/>
            <a:ext cx="6759000" cy="96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00"/>
                </a:solidFill>
                <a:latin typeface="Roboto"/>
                <a:ea typeface="Roboto"/>
                <a:cs typeface="Roboto"/>
                <a:sym typeface="Roboto"/>
              </a:rPr>
              <a:t>Let’s see if you can answer these questions…..</a:t>
            </a:r>
            <a:endParaRPr>
              <a:solidFill>
                <a:srgbClr val="FFFF0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animEffect transition="in" filter="fade">
                                      <p:cBhvr>
                                        <p:cTn id="7" dur="1000"/>
                                        <p:tgtEl>
                                          <p:spTgt spid="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xEl>
                                              <p:pRg st="1" end="1"/>
                                            </p:txEl>
                                          </p:spTgt>
                                        </p:tgtEl>
                                        <p:attrNameLst>
                                          <p:attrName>style.visibility</p:attrName>
                                        </p:attrNameLst>
                                      </p:cBhvr>
                                      <p:to>
                                        <p:strVal val="visible"/>
                                      </p:to>
                                    </p:set>
                                    <p:animEffect transition="in" filter="fade">
                                      <p:cBhvr>
                                        <p:cTn id="12" dur="1000"/>
                                        <p:tgtEl>
                                          <p:spTgt spid="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
                                            <p:txEl>
                                              <p:pRg st="2" end="2"/>
                                            </p:txEl>
                                          </p:spTgt>
                                        </p:tgtEl>
                                        <p:attrNameLst>
                                          <p:attrName>style.visibility</p:attrName>
                                        </p:attrNameLst>
                                      </p:cBhvr>
                                      <p:to>
                                        <p:strVal val="visible"/>
                                      </p:to>
                                    </p:set>
                                    <p:animEffect transition="in" filter="fade">
                                      <p:cBhvr>
                                        <p:cTn id="17" dur="1000"/>
                                        <p:tgtEl>
                                          <p:spTgt spid="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
                                            <p:txEl>
                                              <p:pRg st="3" end="3"/>
                                            </p:txEl>
                                          </p:spTgt>
                                        </p:tgtEl>
                                        <p:attrNameLst>
                                          <p:attrName>style.visibility</p:attrName>
                                        </p:attrNameLst>
                                      </p:cBhvr>
                                      <p:to>
                                        <p:strVal val="visible"/>
                                      </p:to>
                                    </p:set>
                                    <p:animEffect transition="in" filter="fade">
                                      <p:cBhvr>
                                        <p:cTn id="22" dur="1000"/>
                                        <p:tgtEl>
                                          <p:spTgt spid="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
                                            <p:txEl>
                                              <p:pRg st="4" end="4"/>
                                            </p:txEl>
                                          </p:spTgt>
                                        </p:tgtEl>
                                        <p:attrNameLst>
                                          <p:attrName>style.visibility</p:attrName>
                                        </p:attrNameLst>
                                      </p:cBhvr>
                                      <p:to>
                                        <p:strVal val="visible"/>
                                      </p:to>
                                    </p:set>
                                    <p:animEffect transition="in" filter="fade">
                                      <p:cBhvr>
                                        <p:cTn id="27" dur="1000"/>
                                        <p:tgtEl>
                                          <p:spTgt spid="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207825" y="147325"/>
            <a:ext cx="854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ᏔᎵᏍᎪ ᎦᎵᏉᎩᏁ ᏣᎳᎩ ᎠᏕᎶᏆᏍᏗ</a:t>
            </a:r>
            <a:endParaRPr/>
          </a:p>
        </p:txBody>
      </p:sp>
      <p:sp>
        <p:nvSpPr>
          <p:cNvPr id="83" name="Google Shape;83;p17"/>
          <p:cNvSpPr txBox="1"/>
          <p:nvPr/>
        </p:nvSpPr>
        <p:spPr>
          <a:xfrm>
            <a:off x="117375" y="593750"/>
            <a:ext cx="5216700" cy="446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rgbClr val="FFFFFF"/>
              </a:solidFill>
            </a:endParaRPr>
          </a:p>
          <a:p>
            <a:pPr marL="0" lvl="0" indent="0" algn="l" rtl="0">
              <a:lnSpc>
                <a:spcPct val="115000"/>
              </a:lnSpc>
              <a:spcBef>
                <a:spcPts val="0"/>
              </a:spcBef>
              <a:spcAft>
                <a:spcPts val="0"/>
              </a:spcAft>
              <a:buNone/>
            </a:pPr>
            <a:r>
              <a:rPr lang="en" sz="1800">
                <a:solidFill>
                  <a:srgbClr val="FFFFFF"/>
                </a:solidFill>
              </a:rPr>
              <a:t>Hisgi yawadetiyvda jigesv, elis, edud ayano widogilawitsidolv, igahnvdadisgo. Edud  altsadohvsgi  gesv. Jisa dulehisanv gesv. Elisi, ayano agvyididl widoginotlv. Edudu utvdvnv, “kilole yuduli juhnogisdi?” Wawaselitanv. “Edudu, dikanogidv dijinogisdi awaduli!” jiyoselv. Nole, agvyididl junilawsdi wagiwedolv. “Gado usdi dikanogidv dijanogisdi jaduli?” utvdvnv edudu. “Itse dikanogidv,” wijinohetlv. “Jisa agigeyuhina?” utvdvnv. “Tla. Na itse dikanogidv dakinogisdi awaduli. Tla yijahntadv,” edudu tsiyoselv. “Hawawu,” udvnv edudu. </a:t>
            </a:r>
            <a:endParaRPr sz="1800">
              <a:solidFill>
                <a:srgbClr val="FFFFFF"/>
              </a:solidFill>
            </a:endParaRPr>
          </a:p>
        </p:txBody>
      </p:sp>
      <p:pic>
        <p:nvPicPr>
          <p:cNvPr id="84" name="Google Shape;84;p17"/>
          <p:cNvPicPr preferRelativeResize="0"/>
          <p:nvPr/>
        </p:nvPicPr>
        <p:blipFill>
          <a:blip r:embed="rId3">
            <a:alphaModFix/>
          </a:blip>
          <a:stretch>
            <a:fillRect/>
          </a:stretch>
        </p:blipFill>
        <p:spPr>
          <a:xfrm>
            <a:off x="5512654" y="793950"/>
            <a:ext cx="3055048" cy="2036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fade">
                                      <p:cBhvr>
                                        <p:cTn id="7" dur="1000"/>
                                        <p:tgtEl>
                                          <p:spTgt spid="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xEl>
                                              <p:pRg st="1" end="1"/>
                                            </p:txEl>
                                          </p:spTgt>
                                        </p:tgtEl>
                                        <p:attrNameLst>
                                          <p:attrName>style.visibility</p:attrName>
                                        </p:attrNameLst>
                                      </p:cBhvr>
                                      <p:to>
                                        <p:strVal val="visible"/>
                                      </p:to>
                                    </p:set>
                                    <p:animEffect transition="in" filter="fade">
                                      <p:cBhvr>
                                        <p:cTn id="12" dur="1000"/>
                                        <p:tgtEl>
                                          <p:spTgt spid="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207825" y="147325"/>
            <a:ext cx="854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ᏔᎵᏍᎪ ᎦᎵᏉᎩᏁ ᏣᎳᎩ ᎠᏕᎶᏆᏍᏗ</a:t>
            </a:r>
            <a:endParaRPr/>
          </a:p>
        </p:txBody>
      </p:sp>
      <p:sp>
        <p:nvSpPr>
          <p:cNvPr id="90" name="Google Shape;90;p18"/>
          <p:cNvSpPr txBox="1"/>
          <p:nvPr/>
        </p:nvSpPr>
        <p:spPr>
          <a:xfrm>
            <a:off x="117375" y="593750"/>
            <a:ext cx="5216700" cy="446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rgbClr val="FFFFFF"/>
              </a:solidFill>
            </a:endParaRPr>
          </a:p>
          <a:p>
            <a:pPr marL="0" lvl="0" indent="0" algn="l" rtl="0">
              <a:lnSpc>
                <a:spcPct val="115000"/>
              </a:lnSpc>
              <a:spcBef>
                <a:spcPts val="0"/>
              </a:spcBef>
              <a:spcAft>
                <a:spcPts val="0"/>
              </a:spcAft>
              <a:buNone/>
            </a:pPr>
            <a:r>
              <a:rPr lang="en" sz="1800">
                <a:solidFill>
                  <a:srgbClr val="FFFFFF"/>
                </a:solidFill>
              </a:rPr>
              <a:t>Nole, agvyididl wawalehnv ale hia dikanogidv widaginogisv: “O Bunnies have pink shiny noses, and this is the reason my friends, o bunnies have pink shiny noses and a powder puff on the wrong end” noleno, wawaktahvsv ale detsiquali detsitelvnv agvyidil nigad junilawsdi! Agidud doyu uyetsv. Yudaha, hia kanohetlvsgi uhnohetlvsgo, agitantanv nigalstanv!</a:t>
            </a:r>
            <a:endParaRPr sz="1800">
              <a:solidFill>
                <a:srgbClr val="FFFFFF"/>
              </a:solidFill>
            </a:endParaRPr>
          </a:p>
          <a:p>
            <a:pPr marL="0" lvl="0" indent="0" algn="l" rtl="0">
              <a:lnSpc>
                <a:spcPct val="115000"/>
              </a:lnSpc>
              <a:spcBef>
                <a:spcPts val="0"/>
              </a:spcBef>
              <a:spcAft>
                <a:spcPts val="0"/>
              </a:spcAft>
              <a:buNone/>
            </a:pPr>
            <a:endParaRPr sz="1800">
              <a:solidFill>
                <a:srgbClr val="FFFFFF"/>
              </a:solidFill>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rgbClr val="FFFFFF"/>
              </a:solidFill>
            </a:endParaRPr>
          </a:p>
          <a:p>
            <a:pPr marL="0" lvl="0" indent="0" algn="l" rtl="0">
              <a:lnSpc>
                <a:spcPct val="115000"/>
              </a:lnSpc>
              <a:spcBef>
                <a:spcPts val="0"/>
              </a:spcBef>
              <a:spcAft>
                <a:spcPts val="0"/>
              </a:spcAft>
              <a:buNone/>
            </a:pPr>
            <a:endParaRPr sz="1800">
              <a:solidFill>
                <a:srgbClr val="FFFFFF"/>
              </a:solidFill>
            </a:endParaRPr>
          </a:p>
        </p:txBody>
      </p:sp>
      <p:pic>
        <p:nvPicPr>
          <p:cNvPr id="91" name="Google Shape;91;p18"/>
          <p:cNvPicPr preferRelativeResize="0"/>
          <p:nvPr/>
        </p:nvPicPr>
        <p:blipFill>
          <a:blip r:embed="rId3">
            <a:alphaModFix/>
          </a:blip>
          <a:stretch>
            <a:fillRect/>
          </a:stretch>
        </p:blipFill>
        <p:spPr>
          <a:xfrm>
            <a:off x="5512654" y="793950"/>
            <a:ext cx="3055048" cy="2036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0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xEl>
                                              <p:pRg st="1" end="1"/>
                                            </p:txEl>
                                          </p:spTgt>
                                        </p:tgtEl>
                                        <p:attrNameLst>
                                          <p:attrName>style.visibility</p:attrName>
                                        </p:attrNameLst>
                                      </p:cBhvr>
                                      <p:to>
                                        <p:strVal val="visible"/>
                                      </p:to>
                                    </p:set>
                                    <p:animEffect transition="in" filter="fade">
                                      <p:cBhvr>
                                        <p:cTn id="12" dur="1000"/>
                                        <p:tgtEl>
                                          <p:spTgt spid="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1000"/>
                                        <p:tgtEl>
                                          <p:spTgt spid="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xEl>
                                              <p:pRg st="3" end="3"/>
                                            </p:txEl>
                                          </p:spTgt>
                                        </p:tgtEl>
                                        <p:attrNameLst>
                                          <p:attrName>style.visibility</p:attrName>
                                        </p:attrNameLst>
                                      </p:cBhvr>
                                      <p:to>
                                        <p:strVal val="visible"/>
                                      </p:to>
                                    </p:set>
                                    <p:animEffect transition="in" filter="fade">
                                      <p:cBhvr>
                                        <p:cTn id="22" dur="1000"/>
                                        <p:tgtEl>
                                          <p:spTgt spid="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xEl>
                                              <p:pRg st="4" end="4"/>
                                            </p:txEl>
                                          </p:spTgt>
                                        </p:tgtEl>
                                        <p:attrNameLst>
                                          <p:attrName>style.visibility</p:attrName>
                                        </p:attrNameLst>
                                      </p:cBhvr>
                                      <p:to>
                                        <p:strVal val="visible"/>
                                      </p:to>
                                    </p:set>
                                    <p:animEffect transition="in" filter="fade">
                                      <p:cBhvr>
                                        <p:cTn id="27" dur="1000"/>
                                        <p:tgtEl>
                                          <p:spTgt spid="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
                                            <p:txEl>
                                              <p:pRg st="5" end="5"/>
                                            </p:txEl>
                                          </p:spTgt>
                                        </p:tgtEl>
                                        <p:attrNameLst>
                                          <p:attrName>style.visibility</p:attrName>
                                        </p:attrNameLst>
                                      </p:cBhvr>
                                      <p:to>
                                        <p:strVal val="visible"/>
                                      </p:to>
                                    </p:set>
                                    <p:animEffect transition="in" filter="fade">
                                      <p:cBhvr>
                                        <p:cTn id="32" dur="1000"/>
                                        <p:tgtEl>
                                          <p:spTgt spid="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207825" y="147325"/>
            <a:ext cx="854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ᏓᎳᏚᏏᏁ ᏣᎳᎩ ᎠᏕᎶᏆᏍᏗ</a:t>
            </a:r>
            <a:endParaRPr/>
          </a:p>
        </p:txBody>
      </p:sp>
      <p:sp>
        <p:nvSpPr>
          <p:cNvPr id="97" name="Google Shape;97;p19"/>
          <p:cNvSpPr txBox="1"/>
          <p:nvPr/>
        </p:nvSpPr>
        <p:spPr>
          <a:xfrm>
            <a:off x="165700" y="716050"/>
            <a:ext cx="8636700" cy="42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Wesa at uyohusele.</a:t>
            </a:r>
            <a:endParaRPr sz="2400">
              <a:solidFill>
                <a:srgbClr val="FFFFFF"/>
              </a:solidFill>
            </a:endParaRPr>
          </a:p>
          <a:p>
            <a:pPr marL="0" lvl="0" indent="0" algn="l" rtl="0">
              <a:spcBef>
                <a:spcPts val="0"/>
              </a:spcBef>
              <a:spcAft>
                <a:spcPts val="0"/>
              </a:spcAft>
              <a:buNone/>
            </a:pPr>
            <a:endParaRPr sz="2400">
              <a:solidFill>
                <a:srgbClr val="FFFFFF"/>
              </a:solidFill>
            </a:endParaRPr>
          </a:p>
          <a:p>
            <a:pPr marL="0" lvl="0" indent="0" algn="l" rtl="0">
              <a:spcBef>
                <a:spcPts val="0"/>
              </a:spcBef>
              <a:spcAft>
                <a:spcPts val="0"/>
              </a:spcAft>
              <a:buNone/>
            </a:pPr>
            <a:r>
              <a:rPr lang="en" sz="2400">
                <a:solidFill>
                  <a:srgbClr val="FFFFFF"/>
                </a:solidFill>
              </a:rPr>
              <a:t>Susani agehyuja. </a:t>
            </a:r>
            <a:endParaRPr sz="2400">
              <a:solidFill>
                <a:srgbClr val="FFFFFF"/>
              </a:solidFill>
            </a:endParaRPr>
          </a:p>
          <a:p>
            <a:pPr marL="0" lvl="0" indent="0" algn="l" rtl="0">
              <a:spcBef>
                <a:spcPts val="0"/>
              </a:spcBef>
              <a:spcAft>
                <a:spcPts val="0"/>
              </a:spcAft>
              <a:buNone/>
            </a:pPr>
            <a:r>
              <a:rPr lang="en" sz="2400">
                <a:solidFill>
                  <a:srgbClr val="FFFFFF"/>
                </a:solidFill>
              </a:rPr>
              <a:t>Susani wesa at uweka. </a:t>
            </a:r>
            <a:endParaRPr sz="2400">
              <a:solidFill>
                <a:srgbClr val="FFFFFF"/>
              </a:solidFill>
            </a:endParaRPr>
          </a:p>
          <a:p>
            <a:pPr marL="0" lvl="0" indent="0" algn="l" rtl="0">
              <a:spcBef>
                <a:spcPts val="0"/>
              </a:spcBef>
              <a:spcAft>
                <a:spcPts val="0"/>
              </a:spcAft>
              <a:buNone/>
            </a:pPr>
            <a:r>
              <a:rPr lang="en" sz="2400">
                <a:solidFill>
                  <a:srgbClr val="FFFFFF"/>
                </a:solidFill>
              </a:rPr>
              <a:t>Na wesa at gvhnage ulsuwid. </a:t>
            </a:r>
            <a:endParaRPr sz="2400">
              <a:solidFill>
                <a:srgbClr val="FFFFFF"/>
              </a:solidFill>
            </a:endParaRPr>
          </a:p>
          <a:p>
            <a:pPr marL="0" lvl="0" indent="0" algn="l" rtl="0">
              <a:spcBef>
                <a:spcPts val="0"/>
              </a:spcBef>
              <a:spcAft>
                <a:spcPts val="0"/>
              </a:spcAft>
              <a:buNone/>
            </a:pPr>
            <a:r>
              <a:rPr lang="en" sz="2400">
                <a:solidFill>
                  <a:srgbClr val="FFFFFF"/>
                </a:solidFill>
              </a:rPr>
              <a:t>Ani dudo wesa at. </a:t>
            </a:r>
            <a:endParaRPr sz="2400">
              <a:solidFill>
                <a:srgbClr val="FFFFFF"/>
              </a:solidFill>
            </a:endParaRPr>
          </a:p>
          <a:p>
            <a:pPr marL="0" lvl="0" indent="0" algn="l" rtl="0">
              <a:spcBef>
                <a:spcPts val="0"/>
              </a:spcBef>
              <a:spcAft>
                <a:spcPts val="0"/>
              </a:spcAft>
              <a:buNone/>
            </a:pPr>
            <a:r>
              <a:rPr lang="en" sz="2400">
                <a:solidFill>
                  <a:srgbClr val="FFFFFF"/>
                </a:solidFill>
              </a:rPr>
              <a:t>Susani gvhnage wesa at uyohuselv. </a:t>
            </a:r>
            <a:endParaRPr sz="2400">
              <a:solidFill>
                <a:srgbClr val="FFFFFF"/>
              </a:solidFill>
            </a:endParaRPr>
          </a:p>
          <a:p>
            <a:pPr marL="0" lvl="0" indent="0" algn="l" rtl="0">
              <a:spcBef>
                <a:spcPts val="0"/>
              </a:spcBef>
              <a:spcAft>
                <a:spcPts val="0"/>
              </a:spcAft>
              <a:buNone/>
            </a:pPr>
            <a:r>
              <a:rPr lang="en" sz="2400">
                <a:solidFill>
                  <a:srgbClr val="FFFFFF"/>
                </a:solidFill>
              </a:rPr>
              <a:t>Susani nikv ajiyalv. </a:t>
            </a:r>
            <a:endParaRPr sz="2400">
              <a:solidFill>
                <a:srgbClr val="FFFFFF"/>
              </a:solidFill>
            </a:endParaRPr>
          </a:p>
          <a:p>
            <a:pPr marL="0" lvl="0" indent="0" algn="l" rtl="0">
              <a:spcBef>
                <a:spcPts val="0"/>
              </a:spcBef>
              <a:spcAft>
                <a:spcPts val="0"/>
              </a:spcAft>
              <a:buNone/>
            </a:pPr>
            <a:r>
              <a:rPr lang="en" sz="2400">
                <a:solidFill>
                  <a:srgbClr val="FFFFFF"/>
                </a:solidFill>
              </a:rPr>
              <a:t>Susani hawindidl ganitli wuktane. </a:t>
            </a:r>
            <a:endParaRPr sz="2400">
              <a:solidFill>
                <a:srgbClr val="FFFFFF"/>
              </a:solidFill>
            </a:endParaRPr>
          </a:p>
          <a:p>
            <a:pPr marL="0" lvl="0" indent="0" algn="l" rtl="0">
              <a:spcBef>
                <a:spcPts val="0"/>
              </a:spcBef>
              <a:spcAft>
                <a:spcPts val="0"/>
              </a:spcAft>
              <a:buNone/>
            </a:pPr>
            <a:r>
              <a:rPr lang="en" sz="2400">
                <a:solidFill>
                  <a:srgbClr val="FFFFFF"/>
                </a:solidFill>
              </a:rPr>
              <a:t>Tla yuwatvhe ani hawindidli ganitli.  </a:t>
            </a:r>
            <a:endParaRPr sz="2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fade">
                                      <p:cBhvr>
                                        <p:cTn id="7" dur="10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10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fade">
                                      <p:cBhvr>
                                        <p:cTn id="17" dur="10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fade">
                                      <p:cBhvr>
                                        <p:cTn id="22" dur="10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fade">
                                      <p:cBhvr>
                                        <p:cTn id="27" dur="10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fade">
                                      <p:cBhvr>
                                        <p:cTn id="32" dur="1000"/>
                                        <p:tgtEl>
                                          <p:spTgt spid="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
                                            <p:txEl>
                                              <p:pRg st="6" end="6"/>
                                            </p:txEl>
                                          </p:spTgt>
                                        </p:tgtEl>
                                        <p:attrNameLst>
                                          <p:attrName>style.visibility</p:attrName>
                                        </p:attrNameLst>
                                      </p:cBhvr>
                                      <p:to>
                                        <p:strVal val="visible"/>
                                      </p:to>
                                    </p:set>
                                    <p:animEffect transition="in" filter="fade">
                                      <p:cBhvr>
                                        <p:cTn id="37" dur="1000"/>
                                        <p:tgtEl>
                                          <p:spTgt spid="9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7">
                                            <p:txEl>
                                              <p:pRg st="7" end="7"/>
                                            </p:txEl>
                                          </p:spTgt>
                                        </p:tgtEl>
                                        <p:attrNameLst>
                                          <p:attrName>style.visibility</p:attrName>
                                        </p:attrNameLst>
                                      </p:cBhvr>
                                      <p:to>
                                        <p:strVal val="visible"/>
                                      </p:to>
                                    </p:set>
                                    <p:animEffect transition="in" filter="fade">
                                      <p:cBhvr>
                                        <p:cTn id="42" dur="1000"/>
                                        <p:tgtEl>
                                          <p:spTgt spid="9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7">
                                            <p:txEl>
                                              <p:pRg st="8" end="8"/>
                                            </p:txEl>
                                          </p:spTgt>
                                        </p:tgtEl>
                                        <p:attrNameLst>
                                          <p:attrName>style.visibility</p:attrName>
                                        </p:attrNameLst>
                                      </p:cBhvr>
                                      <p:to>
                                        <p:strVal val="visible"/>
                                      </p:to>
                                    </p:set>
                                    <p:animEffect transition="in" filter="fade">
                                      <p:cBhvr>
                                        <p:cTn id="47" dur="1000"/>
                                        <p:tgtEl>
                                          <p:spTgt spid="9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7">
                                            <p:txEl>
                                              <p:pRg st="9" end="9"/>
                                            </p:txEl>
                                          </p:spTgt>
                                        </p:tgtEl>
                                        <p:attrNameLst>
                                          <p:attrName>style.visibility</p:attrName>
                                        </p:attrNameLst>
                                      </p:cBhvr>
                                      <p:to>
                                        <p:strVal val="visible"/>
                                      </p:to>
                                    </p:set>
                                    <p:animEffect transition="in" filter="fade">
                                      <p:cBhvr>
                                        <p:cTn id="52" dur="1000"/>
                                        <p:tgtEl>
                                          <p:spTgt spid="9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207825" y="147325"/>
            <a:ext cx="854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ᏓᎳᏚᏏᏁ ᏣᎳᎩ ᎠᏕᎶᏆᏍᏗ</a:t>
            </a:r>
            <a:endParaRPr/>
          </a:p>
        </p:txBody>
      </p:sp>
      <p:sp>
        <p:nvSpPr>
          <p:cNvPr id="103" name="Google Shape;103;p20"/>
          <p:cNvSpPr txBox="1"/>
          <p:nvPr/>
        </p:nvSpPr>
        <p:spPr>
          <a:xfrm>
            <a:off x="165700" y="716050"/>
            <a:ext cx="8636700" cy="42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Susani gadudidl gasgilv wuktane. Tla yukile ani gasgilv. </a:t>
            </a:r>
            <a:endParaRPr sz="2400">
              <a:solidFill>
                <a:srgbClr val="FFFFFF"/>
              </a:solidFill>
            </a:endParaRPr>
          </a:p>
          <a:p>
            <a:pPr marL="0" lvl="0" indent="0" algn="l" rtl="0">
              <a:spcBef>
                <a:spcPts val="0"/>
              </a:spcBef>
              <a:spcAft>
                <a:spcPts val="0"/>
              </a:spcAft>
              <a:buNone/>
            </a:pPr>
            <a:r>
              <a:rPr lang="en" sz="2400">
                <a:solidFill>
                  <a:srgbClr val="FFFFFF"/>
                </a:solidFill>
              </a:rPr>
              <a:t>Susani wuktane yuja kanesai. Kanesai tla yujae ani. </a:t>
            </a:r>
            <a:endParaRPr sz="2400">
              <a:solidFill>
                <a:srgbClr val="FFFFFF"/>
              </a:solidFill>
            </a:endParaRPr>
          </a:p>
          <a:p>
            <a:pPr marL="0" lvl="0" indent="0" algn="l" rtl="0">
              <a:spcBef>
                <a:spcPts val="0"/>
              </a:spcBef>
              <a:spcAft>
                <a:spcPts val="0"/>
              </a:spcAft>
              <a:buNone/>
            </a:pPr>
            <a:r>
              <a:rPr lang="en" sz="2400">
                <a:solidFill>
                  <a:srgbClr val="FFFFFF"/>
                </a:solidFill>
              </a:rPr>
              <a:t>Susani wahyanihe, “Ani! Ani! Dehena!” Tla yuluje na gvhnage wesa at. </a:t>
            </a:r>
            <a:endParaRPr sz="2400">
              <a:solidFill>
                <a:srgbClr val="FFFFFF"/>
              </a:solidFill>
            </a:endParaRPr>
          </a:p>
          <a:p>
            <a:pPr marL="0" lvl="0" indent="0" algn="l" rtl="0">
              <a:spcBef>
                <a:spcPts val="0"/>
              </a:spcBef>
              <a:spcAft>
                <a:spcPts val="0"/>
              </a:spcAft>
              <a:buNone/>
            </a:pPr>
            <a:r>
              <a:rPr lang="en" sz="2400">
                <a:solidFill>
                  <a:srgbClr val="FFFFFF"/>
                </a:solidFill>
              </a:rPr>
              <a:t>Susani sdudi ohndidl gohusdi wugohe. </a:t>
            </a:r>
            <a:endParaRPr sz="2400">
              <a:solidFill>
                <a:srgbClr val="FFFFFF"/>
              </a:solidFill>
            </a:endParaRPr>
          </a:p>
          <a:p>
            <a:pPr marL="0" lvl="0" indent="0" algn="l" rtl="0">
              <a:spcBef>
                <a:spcPts val="0"/>
              </a:spcBef>
              <a:spcAft>
                <a:spcPts val="0"/>
              </a:spcAft>
              <a:buNone/>
            </a:pPr>
            <a:r>
              <a:rPr lang="en" sz="2400">
                <a:solidFill>
                  <a:srgbClr val="FFFFFF"/>
                </a:solidFill>
              </a:rPr>
              <a:t>Uhna, wajiwatvhe gvhnage wesa at juwekahv. </a:t>
            </a:r>
            <a:endParaRPr sz="2400">
              <a:solidFill>
                <a:srgbClr val="FFFFFF"/>
              </a:solidFill>
            </a:endParaRPr>
          </a:p>
          <a:p>
            <a:pPr marL="0" lvl="0" indent="0" algn="l" rtl="0">
              <a:spcBef>
                <a:spcPts val="0"/>
              </a:spcBef>
              <a:spcAft>
                <a:spcPts val="0"/>
              </a:spcAft>
              <a:buNone/>
            </a:pPr>
            <a:r>
              <a:rPr lang="en" sz="2400">
                <a:solidFill>
                  <a:srgbClr val="FFFFFF"/>
                </a:solidFill>
              </a:rPr>
              <a:t>Ani gatlihe. </a:t>
            </a:r>
            <a:endParaRPr sz="2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fade">
                                      <p:cBhvr>
                                        <p:cTn id="7" dur="1000"/>
                                        <p:tgtEl>
                                          <p:spTgt spid="1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xEl>
                                              <p:pRg st="1" end="1"/>
                                            </p:txEl>
                                          </p:spTgt>
                                        </p:tgtEl>
                                        <p:attrNameLst>
                                          <p:attrName>style.visibility</p:attrName>
                                        </p:attrNameLst>
                                      </p:cBhvr>
                                      <p:to>
                                        <p:strVal val="visible"/>
                                      </p:to>
                                    </p:set>
                                    <p:animEffect transition="in" filter="fade">
                                      <p:cBhvr>
                                        <p:cTn id="12" dur="1000"/>
                                        <p:tgtEl>
                                          <p:spTgt spid="1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xEl>
                                              <p:pRg st="2" end="2"/>
                                            </p:txEl>
                                          </p:spTgt>
                                        </p:tgtEl>
                                        <p:attrNameLst>
                                          <p:attrName>style.visibility</p:attrName>
                                        </p:attrNameLst>
                                      </p:cBhvr>
                                      <p:to>
                                        <p:strVal val="visible"/>
                                      </p:to>
                                    </p:set>
                                    <p:animEffect transition="in" filter="fade">
                                      <p:cBhvr>
                                        <p:cTn id="17" dur="1000"/>
                                        <p:tgtEl>
                                          <p:spTgt spid="1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
                                            <p:txEl>
                                              <p:pRg st="3" end="3"/>
                                            </p:txEl>
                                          </p:spTgt>
                                        </p:tgtEl>
                                        <p:attrNameLst>
                                          <p:attrName>style.visibility</p:attrName>
                                        </p:attrNameLst>
                                      </p:cBhvr>
                                      <p:to>
                                        <p:strVal val="visible"/>
                                      </p:to>
                                    </p:set>
                                    <p:animEffect transition="in" filter="fade">
                                      <p:cBhvr>
                                        <p:cTn id="22" dur="1000"/>
                                        <p:tgtEl>
                                          <p:spTgt spid="1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
                                            <p:txEl>
                                              <p:pRg st="4" end="4"/>
                                            </p:txEl>
                                          </p:spTgt>
                                        </p:tgtEl>
                                        <p:attrNameLst>
                                          <p:attrName>style.visibility</p:attrName>
                                        </p:attrNameLst>
                                      </p:cBhvr>
                                      <p:to>
                                        <p:strVal val="visible"/>
                                      </p:to>
                                    </p:set>
                                    <p:animEffect transition="in" filter="fade">
                                      <p:cBhvr>
                                        <p:cTn id="27" dur="1000"/>
                                        <p:tgtEl>
                                          <p:spTgt spid="1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
                                            <p:txEl>
                                              <p:pRg st="5" end="5"/>
                                            </p:txEl>
                                          </p:spTgt>
                                        </p:tgtEl>
                                        <p:attrNameLst>
                                          <p:attrName>style.visibility</p:attrName>
                                        </p:attrNameLst>
                                      </p:cBhvr>
                                      <p:to>
                                        <p:strVal val="visible"/>
                                      </p:to>
                                    </p:set>
                                    <p:animEffect transition="in" filter="fade">
                                      <p:cBhvr>
                                        <p:cTn id="32" dur="1000"/>
                                        <p:tgtEl>
                                          <p:spTgt spid="1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207825" y="147325"/>
            <a:ext cx="854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ᏓᎳᏚᏏᏁ ᏣᎳᎩ ᎠᏕᎶᏆᏍᏗ</a:t>
            </a:r>
            <a:endParaRPr/>
          </a:p>
        </p:txBody>
      </p:sp>
      <p:sp>
        <p:nvSpPr>
          <p:cNvPr id="109" name="Google Shape;109;p21"/>
          <p:cNvSpPr txBox="1"/>
          <p:nvPr/>
        </p:nvSpPr>
        <p:spPr>
          <a:xfrm>
            <a:off x="165700" y="716050"/>
            <a:ext cx="8636700" cy="42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ᏪᏌ ᎠᏔ ᎤᏲᎱᏎᎴ</a:t>
            </a:r>
            <a:endParaRPr sz="2400">
              <a:solidFill>
                <a:srgbClr val="FFFFFF"/>
              </a:solidFill>
            </a:endParaRPr>
          </a:p>
          <a:p>
            <a:pPr marL="0" lvl="0" indent="0" algn="l" rtl="0">
              <a:spcBef>
                <a:spcPts val="0"/>
              </a:spcBef>
              <a:spcAft>
                <a:spcPts val="0"/>
              </a:spcAft>
              <a:buNone/>
            </a:pPr>
            <a:endParaRPr sz="2400">
              <a:solidFill>
                <a:srgbClr val="FFFFFF"/>
              </a:solidFill>
            </a:endParaRPr>
          </a:p>
          <a:p>
            <a:pPr marL="0" lvl="0" indent="0" algn="l" rtl="0">
              <a:spcBef>
                <a:spcPts val="0"/>
              </a:spcBef>
              <a:spcAft>
                <a:spcPts val="0"/>
              </a:spcAft>
              <a:buNone/>
            </a:pPr>
            <a:r>
              <a:rPr lang="en" sz="2400">
                <a:solidFill>
                  <a:srgbClr val="FFFFFF"/>
                </a:solidFill>
              </a:rPr>
              <a:t>ᏑᏌᏂ ᎠᎨᎱᏣ.</a:t>
            </a:r>
            <a:endParaRPr sz="2400">
              <a:solidFill>
                <a:srgbClr val="FFFFFF"/>
              </a:solidFill>
            </a:endParaRPr>
          </a:p>
          <a:p>
            <a:pPr marL="0" lvl="0" indent="0" algn="l" rtl="0">
              <a:spcBef>
                <a:spcPts val="0"/>
              </a:spcBef>
              <a:spcAft>
                <a:spcPts val="0"/>
              </a:spcAft>
              <a:buNone/>
            </a:pPr>
            <a:r>
              <a:rPr lang="en" sz="2400">
                <a:solidFill>
                  <a:srgbClr val="FFFFFF"/>
                </a:solidFill>
              </a:rPr>
              <a:t>ᏑᏌᏂ ᏪᏌ ᎠᏔ ᎤᏪᎧ.</a:t>
            </a:r>
            <a:endParaRPr sz="2400">
              <a:solidFill>
                <a:srgbClr val="FFFFFF"/>
              </a:solidFill>
            </a:endParaRPr>
          </a:p>
          <a:p>
            <a:pPr marL="0" lvl="0" indent="0" algn="l" rtl="0">
              <a:spcBef>
                <a:spcPts val="0"/>
              </a:spcBef>
              <a:spcAft>
                <a:spcPts val="0"/>
              </a:spcAft>
              <a:buNone/>
            </a:pPr>
            <a:r>
              <a:rPr lang="en" sz="2400">
                <a:solidFill>
                  <a:srgbClr val="FFFFFF"/>
                </a:solidFill>
              </a:rPr>
              <a:t>Ꮎ ᏪᏌ ᎠᏔ ᎬᎿᎨ ᎤᎵᏑᏫᏗ.</a:t>
            </a:r>
            <a:endParaRPr sz="2400">
              <a:solidFill>
                <a:srgbClr val="FFFFFF"/>
              </a:solidFill>
            </a:endParaRPr>
          </a:p>
          <a:p>
            <a:pPr marL="0" lvl="0" indent="0" algn="l" rtl="0">
              <a:spcBef>
                <a:spcPts val="0"/>
              </a:spcBef>
              <a:spcAft>
                <a:spcPts val="0"/>
              </a:spcAft>
              <a:buNone/>
            </a:pPr>
            <a:r>
              <a:rPr lang="en" sz="2400">
                <a:solidFill>
                  <a:srgbClr val="FFFFFF"/>
                </a:solidFill>
              </a:rPr>
              <a:t>ᎠᏂ ᏚᏙᎠ ᏪᏌ ᎠᏔ.</a:t>
            </a:r>
            <a:endParaRPr sz="2400">
              <a:solidFill>
                <a:srgbClr val="FFFFFF"/>
              </a:solidFill>
            </a:endParaRPr>
          </a:p>
          <a:p>
            <a:pPr marL="0" lvl="0" indent="0" algn="l" rtl="0">
              <a:spcBef>
                <a:spcPts val="0"/>
              </a:spcBef>
              <a:spcAft>
                <a:spcPts val="0"/>
              </a:spcAft>
              <a:buNone/>
            </a:pPr>
            <a:r>
              <a:rPr lang="en" sz="2400">
                <a:solidFill>
                  <a:srgbClr val="FFFFFF"/>
                </a:solidFill>
              </a:rPr>
              <a:t>ᏑᏌᏂ ᎬᎿᎨ ᏪᏌ ᎠᏔ ᎤᏲᎱᏎᎸ. </a:t>
            </a:r>
            <a:endParaRPr sz="2400">
              <a:solidFill>
                <a:srgbClr val="FFFFFF"/>
              </a:solidFill>
            </a:endParaRPr>
          </a:p>
          <a:p>
            <a:pPr marL="0" lvl="0" indent="0" algn="l" rtl="0">
              <a:spcBef>
                <a:spcPts val="0"/>
              </a:spcBef>
              <a:spcAft>
                <a:spcPts val="0"/>
              </a:spcAft>
              <a:buNone/>
            </a:pPr>
            <a:r>
              <a:rPr lang="en" sz="2400">
                <a:solidFill>
                  <a:srgbClr val="FFFFFF"/>
                </a:solidFill>
              </a:rPr>
              <a:t>ᏑᏌᏂ ᏂᎬ ᎠᏥᏯᎸ. </a:t>
            </a:r>
            <a:endParaRPr sz="2400">
              <a:solidFill>
                <a:srgbClr val="FFFFFF"/>
              </a:solidFill>
            </a:endParaRPr>
          </a:p>
          <a:p>
            <a:pPr marL="0" lvl="0" indent="0" algn="l" rtl="0">
              <a:spcBef>
                <a:spcPts val="0"/>
              </a:spcBef>
              <a:spcAft>
                <a:spcPts val="0"/>
              </a:spcAft>
              <a:buNone/>
            </a:pPr>
            <a:r>
              <a:rPr lang="en" sz="2400">
                <a:solidFill>
                  <a:srgbClr val="FFFFFF"/>
                </a:solidFill>
              </a:rPr>
              <a:t>ᏑᏌᏂ ᎭᏫᎾᏗᏟ ᎦᏂᏟ ᏭᎦᏔᏁ.  </a:t>
            </a:r>
            <a:endParaRPr sz="2400">
              <a:solidFill>
                <a:srgbClr val="FFFFFF"/>
              </a:solidFill>
            </a:endParaRPr>
          </a:p>
          <a:p>
            <a:pPr marL="0" lvl="0" indent="0" algn="l" rtl="0">
              <a:spcBef>
                <a:spcPts val="0"/>
              </a:spcBef>
              <a:spcAft>
                <a:spcPts val="0"/>
              </a:spcAft>
              <a:buNone/>
            </a:pPr>
            <a:r>
              <a:rPr lang="en" sz="2400">
                <a:solidFill>
                  <a:srgbClr val="FFFFFF"/>
                </a:solidFill>
              </a:rPr>
              <a:t>Ꮭ ᏳᏩttᎮ ᎠᏂ ᎭᏫᎾᏗᏟ ᎦᏂᏟ.</a:t>
            </a:r>
            <a:endParaRPr sz="2400">
              <a:solidFill>
                <a:srgbClr val="FFFFFF"/>
              </a:solidFill>
            </a:endParaRPr>
          </a:p>
          <a:p>
            <a:pPr marL="0" lvl="0" indent="0" algn="l" rtl="0">
              <a:spcBef>
                <a:spcPts val="0"/>
              </a:spcBef>
              <a:spcAft>
                <a:spcPts val="0"/>
              </a:spcAft>
              <a:buNone/>
            </a:pPr>
            <a:r>
              <a:rPr lang="en" sz="2400">
                <a:solidFill>
                  <a:srgbClr val="FFFFFF"/>
                </a:solidFill>
              </a:rPr>
              <a:t> </a:t>
            </a:r>
            <a:endParaRPr sz="2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10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fade">
                                      <p:cBhvr>
                                        <p:cTn id="12" dur="1000"/>
                                        <p:tgtEl>
                                          <p:spTgt spid="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Effect transition="in" filter="fade">
                                      <p:cBhvr>
                                        <p:cTn id="17" dur="1000"/>
                                        <p:tgtEl>
                                          <p:spTgt spid="1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Effect transition="in" filter="fade">
                                      <p:cBhvr>
                                        <p:cTn id="22" dur="1000"/>
                                        <p:tgtEl>
                                          <p:spTgt spid="1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9">
                                            <p:txEl>
                                              <p:pRg st="4" end="4"/>
                                            </p:txEl>
                                          </p:spTgt>
                                        </p:tgtEl>
                                        <p:attrNameLst>
                                          <p:attrName>style.visibility</p:attrName>
                                        </p:attrNameLst>
                                      </p:cBhvr>
                                      <p:to>
                                        <p:strVal val="visible"/>
                                      </p:to>
                                    </p:set>
                                    <p:animEffect transition="in" filter="fade">
                                      <p:cBhvr>
                                        <p:cTn id="27" dur="1000"/>
                                        <p:tgtEl>
                                          <p:spTgt spid="1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9">
                                            <p:txEl>
                                              <p:pRg st="5" end="5"/>
                                            </p:txEl>
                                          </p:spTgt>
                                        </p:tgtEl>
                                        <p:attrNameLst>
                                          <p:attrName>style.visibility</p:attrName>
                                        </p:attrNameLst>
                                      </p:cBhvr>
                                      <p:to>
                                        <p:strVal val="visible"/>
                                      </p:to>
                                    </p:set>
                                    <p:animEffect transition="in" filter="fade">
                                      <p:cBhvr>
                                        <p:cTn id="32" dur="1000"/>
                                        <p:tgtEl>
                                          <p:spTgt spid="10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9">
                                            <p:txEl>
                                              <p:pRg st="6" end="6"/>
                                            </p:txEl>
                                          </p:spTgt>
                                        </p:tgtEl>
                                        <p:attrNameLst>
                                          <p:attrName>style.visibility</p:attrName>
                                        </p:attrNameLst>
                                      </p:cBhvr>
                                      <p:to>
                                        <p:strVal val="visible"/>
                                      </p:to>
                                    </p:set>
                                    <p:animEffect transition="in" filter="fade">
                                      <p:cBhvr>
                                        <p:cTn id="37" dur="1000"/>
                                        <p:tgtEl>
                                          <p:spTgt spid="10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xEl>
                                              <p:pRg st="7" end="7"/>
                                            </p:txEl>
                                          </p:spTgt>
                                        </p:tgtEl>
                                        <p:attrNameLst>
                                          <p:attrName>style.visibility</p:attrName>
                                        </p:attrNameLst>
                                      </p:cBhvr>
                                      <p:to>
                                        <p:strVal val="visible"/>
                                      </p:to>
                                    </p:set>
                                    <p:animEffect transition="in" filter="fade">
                                      <p:cBhvr>
                                        <p:cTn id="42" dur="1000"/>
                                        <p:tgtEl>
                                          <p:spTgt spid="10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9">
                                            <p:txEl>
                                              <p:pRg st="8" end="8"/>
                                            </p:txEl>
                                          </p:spTgt>
                                        </p:tgtEl>
                                        <p:attrNameLst>
                                          <p:attrName>style.visibility</p:attrName>
                                        </p:attrNameLst>
                                      </p:cBhvr>
                                      <p:to>
                                        <p:strVal val="visible"/>
                                      </p:to>
                                    </p:set>
                                    <p:animEffect transition="in" filter="fade">
                                      <p:cBhvr>
                                        <p:cTn id="47" dur="1000"/>
                                        <p:tgtEl>
                                          <p:spTgt spid="10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9">
                                            <p:txEl>
                                              <p:pRg st="9" end="9"/>
                                            </p:txEl>
                                          </p:spTgt>
                                        </p:tgtEl>
                                        <p:attrNameLst>
                                          <p:attrName>style.visibility</p:attrName>
                                        </p:attrNameLst>
                                      </p:cBhvr>
                                      <p:to>
                                        <p:strVal val="visible"/>
                                      </p:to>
                                    </p:set>
                                    <p:animEffect transition="in" filter="fade">
                                      <p:cBhvr>
                                        <p:cTn id="52" dur="1000"/>
                                        <p:tgtEl>
                                          <p:spTgt spid="10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9">
                                            <p:txEl>
                                              <p:pRg st="10" end="10"/>
                                            </p:txEl>
                                          </p:spTgt>
                                        </p:tgtEl>
                                        <p:attrNameLst>
                                          <p:attrName>style.visibility</p:attrName>
                                        </p:attrNameLst>
                                      </p:cBhvr>
                                      <p:to>
                                        <p:strVal val="visible"/>
                                      </p:to>
                                    </p:set>
                                    <p:animEffect transition="in" filter="fade">
                                      <p:cBhvr>
                                        <p:cTn id="57" dur="1000"/>
                                        <p:tgtEl>
                                          <p:spTgt spid="10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476</Words>
  <Application>Microsoft Office PowerPoint</Application>
  <PresentationFormat>On-screen Show (16:9)</PresentationFormat>
  <Paragraphs>70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Roboto Slab</vt:lpstr>
      <vt:lpstr>Roboto</vt:lpstr>
      <vt:lpstr>Arial</vt:lpstr>
      <vt:lpstr>RSU Theme</vt:lpstr>
      <vt:lpstr>ᎣᏏᏲ</vt:lpstr>
      <vt:lpstr>ᏔᎵᏍᎪ ᎦᎵᏉᎩᏁ ᏣᎳᎩ ᎠᏕᎶᏆᏍᏗ</vt:lpstr>
      <vt:lpstr>ᏓᎳᏚᏏᏁ ᏣᎳᎩ ᎠᏕᎶᏆᏍᏗ</vt:lpstr>
      <vt:lpstr>ᏓᎳᏚᏏᏁ ᏣᎳᎩ ᎠᏕᎶᏆᏍᏗ</vt:lpstr>
      <vt:lpstr>ᏔᎵᏍᎪ ᎦᎵᏉᎩᏁ ᏣᎳᎩ ᎠᏕᎶᏆᏍᏗ</vt:lpstr>
      <vt:lpstr>ᏔᎵᏍᎪ ᎦᎵᏉᎩᏁ ᏣᎳᎩ ᎠᏕᎶᏆᏍᏗ</vt:lpstr>
      <vt:lpstr>ᏓᎳᏚᏏᏁ ᏣᎳᎩ ᎠᏕᎶᏆᏍᏗ</vt:lpstr>
      <vt:lpstr>ᏓᎳᏚᏏᏁ ᏣᎳᎩ ᎠᏕᎶᏆᏍᏗ</vt:lpstr>
      <vt:lpstr>ᏓᎳᏚᏏᏁ ᏣᎳᎩ ᎠᏕᎶᏆᏍᏗ</vt:lpstr>
      <vt:lpstr>ᏓᎳᏚᏏᏁ ᏣᎳᎩ ᎠᏕᎶᏆᏍᏗ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ᎣᏏᏲ</dc:title>
  <cp:lastModifiedBy>Daniel Murphree</cp:lastModifiedBy>
  <cp:revision>1</cp:revision>
  <dcterms:modified xsi:type="dcterms:W3CDTF">2020-03-27T19:35:49Z</dcterms:modified>
</cp:coreProperties>
</file>