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oboto Slab"/>
      <p:regular r:id="rId20"/>
      <p:bold r:id="rId21"/>
    </p:embeddedFont>
    <p:embeddedFont>
      <p:font typeface="Robo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Slab-regular.fntdata"/><Relationship Id="rId22" Type="http://schemas.openxmlformats.org/officeDocument/2006/relationships/font" Target="fonts/Roboto-regular.fntdata"/><Relationship Id="rId21" Type="http://schemas.openxmlformats.org/officeDocument/2006/relationships/font" Target="fonts/RobotoSlab-bold.fntdata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f61bccf97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f61bccf97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f61bccf97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f61bccf97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f61bccf97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f61bccf97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f61bccf97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5f61bccf97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f61bccf97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f61bccf97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d995c6ad6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d995c6ad6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f58ba8dc2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5f58ba8dc2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f58ba8dc2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5f58ba8dc2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f552b4958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5f552b495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5f552b4958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5f552b495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5f61bccf97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5f61bccf97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f61bccf97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5f61bccf97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f61bccf97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5f61bccf97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 Slab"/>
              <a:buNone/>
              <a:defRPr sz="2400">
                <a:solidFill>
                  <a:srgbClr val="F1C23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3625" y="4198575"/>
            <a:ext cx="813699" cy="8136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ᎣᏏᏲ</a:t>
            </a:r>
            <a:endParaRPr sz="9600"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ᏔᎵᏍᎪ </a:t>
            </a:r>
            <a:r>
              <a:rPr lang="en" sz="3600"/>
              <a:t>ᏣᏁᎵᏁ</a:t>
            </a:r>
            <a:r>
              <a:rPr lang="en" sz="3600"/>
              <a:t> ᏣᎳᎩ ᎠᏕᎶᏆᏍᏗ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 ᏣᎳᎩ ᎠᏕᎶᏆᏍᏗ</a:t>
            </a:r>
            <a:endParaRPr/>
          </a:p>
        </p:txBody>
      </p:sp>
      <p:sp>
        <p:nvSpPr>
          <p:cNvPr id="115" name="Google Shape;115;p22"/>
          <p:cNvSpPr txBox="1"/>
          <p:nvPr/>
        </p:nvSpPr>
        <p:spPr>
          <a:xfrm>
            <a:off x="165700" y="716050"/>
            <a:ext cx="8636700" cy="42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Susani gadudidl gasgilv wuktane. Tla yukile ani gasgilv.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Susani wuktane yuja uwodige kanesai. Kanesai tla yujae ani.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Susani adohi inagedidl wulose. Nole wahyanihe, “Ani! Ani! Dehena!” Tla yuluje na gvhnage wesa at. Juwenvsvdidl wuluje.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Susani sdudi ohndidl gohusdi wugohe.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Uhna, wajiwatvhe gvhnage wesa at juwekahv.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Ani gatlihe. 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 ᏣᎳᎩ ᎠᏕᎶᏆᏍᏗ</a:t>
            </a:r>
            <a:endParaRPr/>
          </a:p>
        </p:txBody>
      </p:sp>
      <p:sp>
        <p:nvSpPr>
          <p:cNvPr id="121" name="Google Shape;121;p23"/>
          <p:cNvSpPr txBox="1"/>
          <p:nvPr/>
        </p:nvSpPr>
        <p:spPr>
          <a:xfrm>
            <a:off x="165700" y="716050"/>
            <a:ext cx="8636700" cy="42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Wesa at uyohusele.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Susani agehyuja jigesv. Chanela iyudetiyvd gese.Usdi uwodu galjode ganele.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Susani wesa at uwekahe. Na wesa at gvhnage ulsuwid gese. Ani dudoe wesa at. Ani doyu ulvqde Susani. Wunaliiyv gese.</a:t>
            </a:r>
            <a:endParaRPr sz="2400">
              <a:solidFill>
                <a:srgbClr val="FFFFFF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Sawu iga gogeyi, Susani gvhnage wesa at uyohusele.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00"/>
                </a:solidFill>
              </a:rPr>
              <a:t>“Hatlv edo na wesa jagika,” elisge Susani. </a:t>
            </a:r>
            <a:r>
              <a:rPr lang="en" sz="2400">
                <a:solidFill>
                  <a:srgbClr val="FFFFFF"/>
                </a:solidFill>
              </a:rPr>
              <a:t>Susani nikv ajiyalv. </a:t>
            </a:r>
            <a:r>
              <a:rPr lang="en" sz="2400">
                <a:solidFill>
                  <a:srgbClr val="FFFF00"/>
                </a:solidFill>
              </a:rPr>
              <a:t>“Haliw hawindidl ganitli yedo Ani,” elisge Susani.</a:t>
            </a:r>
            <a:r>
              <a:rPr lang="en" sz="2400">
                <a:solidFill>
                  <a:srgbClr val="FFFFFF"/>
                </a:solidFill>
              </a:rPr>
              <a:t> Susani hawindidl ganitli jujeli wuktane. Tla yuwatvhe ani hawindidli ganitli.  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22" name="Google Shape;122;p23"/>
          <p:cNvSpPr txBox="1"/>
          <p:nvPr/>
        </p:nvSpPr>
        <p:spPr>
          <a:xfrm>
            <a:off x="4860425" y="393525"/>
            <a:ext cx="4114800" cy="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Let’s add some details. Last, let’s add some more internal and external dialogue. </a:t>
            </a:r>
            <a:endParaRPr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 ᏣᎳᎩ ᎠᏕᎶᏆᏍᏗ</a:t>
            </a:r>
            <a:endParaRPr/>
          </a:p>
        </p:txBody>
      </p:sp>
      <p:sp>
        <p:nvSpPr>
          <p:cNvPr id="128" name="Google Shape;128;p24"/>
          <p:cNvSpPr txBox="1"/>
          <p:nvPr/>
        </p:nvSpPr>
        <p:spPr>
          <a:xfrm>
            <a:off x="165700" y="716050"/>
            <a:ext cx="8636700" cy="42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00"/>
                </a:solidFill>
              </a:rPr>
              <a:t>“Haliw yukile gasgilv,” elisge agehyuj. </a:t>
            </a:r>
            <a:r>
              <a:rPr lang="en" sz="2400">
                <a:solidFill>
                  <a:srgbClr val="FFFFFF"/>
                </a:solidFill>
              </a:rPr>
              <a:t>Susani gadudidl gasgilv wuktane. Tla yukile ani gasgilv.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00"/>
                </a:solidFill>
              </a:rPr>
              <a:t>“Haliw kanesai yudisgalvhne,” elisge. </a:t>
            </a:r>
            <a:r>
              <a:rPr lang="en" sz="2400">
                <a:solidFill>
                  <a:srgbClr val="FFFFFF"/>
                </a:solidFill>
              </a:rPr>
              <a:t>Susani wuktane yuja uwodige kanesai. Kanesai tla yujae ani.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Susani adohi inagedidl wulose. Nole wahyanihe, “Ani! Ani! Dehena!” Tla yuluje na gvhnage wesa at. Juwenvsvdidl wuluje.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00"/>
                </a:solidFill>
              </a:rPr>
              <a:t>“Tla lehiyu yijiwata Ani,” udvne agehyuja. Nole,</a:t>
            </a:r>
            <a:r>
              <a:rPr lang="en" sz="2400">
                <a:solidFill>
                  <a:srgbClr val="FFFFFF"/>
                </a:solidFill>
              </a:rPr>
              <a:t> Susani sdudi ohndidl gohusdi wugohe. </a:t>
            </a:r>
            <a:endParaRPr sz="2400">
              <a:solidFill>
                <a:srgbClr val="FFFFFF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Uhna, wajiwatvhe gvhnage wesa at juwekahv.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Ani gatlihe. 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 ᏣᎳᎩ ᎠᏕᎶᏆᏍᏗ</a:t>
            </a:r>
            <a:endParaRPr/>
          </a:p>
        </p:txBody>
      </p:sp>
      <p:sp>
        <p:nvSpPr>
          <p:cNvPr id="134" name="Google Shape;134;p25"/>
          <p:cNvSpPr txBox="1"/>
          <p:nvPr/>
        </p:nvSpPr>
        <p:spPr>
          <a:xfrm>
            <a:off x="165700" y="716050"/>
            <a:ext cx="8636700" cy="42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ᏪᏌ ᎠᏔ ᎤᏲᎱᏎᎴ.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ᏑᏌᏂ ᎠᎨᎱᏣ ᏥᎨᏒ. ᏣᏁᎳ ᎢᏳᏕᏘᏴᏓ ᎨᏎ. ᎤᏍᏗ ᎤᏬᏚ ᎦᎵᏦᏕ ᎦᏁᎴ.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ᏑᏌᏂ ᏪᏌ ᎠᏔ ᎤᏪᎧᎮ. Ꮎ ᏪᏌ ᎠᏔ ᎬᎿᎨ ᎤᎵᏑᏫᏗ ᎨᏎ. ᎠᏂ ᏚᏙᎡ ᏪᏌ ᎠᏔ. ᎠᏂ ᏙᏳ ᎤᎸᏈᏕ ᏑᏌᏂ. ᏭᎾᎵᎢᏴ ᎨᏎ. </a:t>
            </a:r>
            <a:endParaRPr sz="2400">
              <a:solidFill>
                <a:srgbClr val="FFFFFF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ᏌᏊ ᎢᎦ ᎪᎨᏱ, ᏑᏌᏂ ᎬᎿᎨ ᏪᏌ ᎠᏔ ᎤᏲᎱᏎᎴ.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“ᎭᏢ ᎡᏙ Ꮎ ᏪᏌ ᏣᎩᎧ?” ᎡᎵᏍᎨ ᏑᏌᏂ. ᏑᏌᏂ ᏂᎬ ᎠᏥᏯᎸ. “ᎭᎵᏭ ᎭᏫᏂᏗᏟ ᎦᏂᏟ ᏰᏙ ᎠᏂ,” ᎡᎵᏍᎨ ᏑᏌᏂ. ᏑᏌᏂ ᎭᏫᏂᏗᏟ ᎦᏂᏟ ᏧᏤᎵ ᏭᎦᏔᏁ. Ꮭ ᏳᏩttᎮ ᎠᏂ ᎭᏫᏂᏗᏟ ᎦᏂᏟ. 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35" name="Google Shape;135;p25"/>
          <p:cNvSpPr txBox="1"/>
          <p:nvPr/>
        </p:nvSpPr>
        <p:spPr>
          <a:xfrm>
            <a:off x="4860425" y="393525"/>
            <a:ext cx="4114800" cy="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Let’s read the finished story in syllabary now. </a:t>
            </a:r>
            <a:endParaRPr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 ᏣᎳᎩ ᎠᏕᎶᏆᏍᏗ</a:t>
            </a:r>
            <a:endParaRPr/>
          </a:p>
        </p:txBody>
      </p:sp>
      <p:sp>
        <p:nvSpPr>
          <p:cNvPr id="141" name="Google Shape;141;p26"/>
          <p:cNvSpPr txBox="1"/>
          <p:nvPr/>
        </p:nvSpPr>
        <p:spPr>
          <a:xfrm>
            <a:off x="165700" y="716050"/>
            <a:ext cx="8636700" cy="42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“ᎭᎵᏭ ᏳᎩᎴ ᎦᏍᎩᎸ,” ᎡᎵᏍᎨ ᎠᎨᎱᏣ. ᏑᏌᏂ ᎦᏚᏗᏟ ᎦᏍᎩᎸ ᏭᎦᏔᏁ. Ꮭ ᏳᎩᎴ ᎠᏂ ᎦᏍᎩᎸ.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“ᎭᎵᏭ ᎧᏁᏌᎢ ᏳᏗᏍᎦᎸᏁ,” ᎡᎵᏍᎨ. ᏑᏌᏂ ᏭᎦᏔᏁ ᏳᏣ ᎤᏬᏗᎨ ᎧᏁᏌᎢ. ᎧᏁᏌᎢ Ꮭ ᏳᏣᎡ ᎠᏂ.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ᏑᏌᏂ ᎠᏙᎯ ᎢᎾᎨᏗᏟ ᏭᎶᏎ. ᏃᎴ ᏩᎯᏯᏂᎮ, “ᎠᏂ! ᎠᏂ! ᏕᎮᎾ!” Ꮭ ᏳᎷᎡ Ꮎ ᎬᎿᎨ ᏪᏌ ᎠᏔ. ᏧᏪᏅᏒᏗᏟ ᏭᎷᎡ ᏑᏌᏂ.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“Ꮭ ᎴᎯᏳ ᏱᎢᏩᏔ ᎠᏂ,” ᎤᏛᏁ ᎠᎨᎱᏣ. ᏃᎴ, ᏑᏌᏂ ᏍᏚᏗ ᎣᏂᏗᏟ ᎪᎱᏍᏗ ᏭᎪᎮ.</a:t>
            </a:r>
            <a:endParaRPr sz="2400">
              <a:solidFill>
                <a:srgbClr val="FFFFFF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ᎤᎾ, ᏩᏥᏩᏛᎮ ᎬᎿᎨ ᏪᏌ ᎠᏔ ᎤᏪᎧᎲ. </a:t>
            </a:r>
            <a:endParaRPr sz="2400">
              <a:solidFill>
                <a:srgbClr val="FFFFFF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ᎠᏂ ᎦᏟᎮ.  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</a:t>
            </a:r>
            <a:r>
              <a:rPr lang="en"/>
              <a:t>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87900" y="1002275"/>
            <a:ext cx="8368200" cy="390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ᎢᏓᎴᎾ</a:t>
            </a:r>
            <a:endParaRPr sz="3600">
              <a:solidFill>
                <a:srgbClr val="FFFFFF"/>
              </a:solidFill>
            </a:endParaRPr>
          </a:p>
          <a:p>
            <a:pPr indent="0" lvl="0" marL="45720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ᏣᎳᎩ ᎢᏗᏬᏂ!</a:t>
            </a:r>
            <a:endParaRPr sz="36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 ᏣᎳᎩ ᎠᏕᎶᏆᏍᏗ</a:t>
            </a:r>
            <a:endParaRPr/>
          </a:p>
        </p:txBody>
      </p:sp>
      <p:sp>
        <p:nvSpPr>
          <p:cNvPr id="70" name="Google Shape;70;p15"/>
          <p:cNvSpPr txBox="1"/>
          <p:nvPr/>
        </p:nvSpPr>
        <p:spPr>
          <a:xfrm>
            <a:off x="165700" y="716050"/>
            <a:ext cx="8636700" cy="42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ᏪᏌ ᎠᏔ ᎤᏲᎱᏎᎴ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ᏑᏌᏂ ᎠᎨᎱᏣ.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ᏑᏌᏂ ᏪᏌ ᎠᏔ ᎤᏪᎧ.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Ꮎ ᏪᏌ ᎠᏔ ᎬᎿᎨ ᎤᎵᏑᏫᏗ.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ᎠᏂ ᏚᏙᎠ ᏪᏌ ᎠᏔ.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ᏑᏌᏂ ᎬᎿᎨ ᏪᏌ ᎠᏔ ᎤᏲᎱᏎᎸ.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ᏑᏌᏂ ᏂᎬ ᎠᏥᏯᎸ.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ᏑᏌᏂ ᎭᏫᎾᏗᏟ ᎦᏂᏟ ᏭᎦᏔᏁ. 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Ꮭ ᏳᏩttᎮ ᎠᏂ ᎭᏫᎾᏗᏟ ᎦᏂᏟ.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 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 ᏣᎳᎩ ᎠᏕᎶᏆᏍᏗ</a:t>
            </a:r>
            <a:endParaRPr/>
          </a:p>
        </p:txBody>
      </p:sp>
      <p:sp>
        <p:nvSpPr>
          <p:cNvPr id="76" name="Google Shape;76;p16"/>
          <p:cNvSpPr txBox="1"/>
          <p:nvPr/>
        </p:nvSpPr>
        <p:spPr>
          <a:xfrm>
            <a:off x="165700" y="716050"/>
            <a:ext cx="8636700" cy="42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ᏑᏌᏂ ᎦᏚᏗᏟ ᎦᏍᎩᎸ ᏭᎦᏔᏁ. Ꮭ ᏳᎩᎴ ᎠᏂ ᎦᏍᎩᎸ.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ᏑᏌᏂ ᏭᎦᏔᏁ ᏳᏣ ᎧᏁᏌᎢ. ᎧᏁᏌᎢ Ꮭ ᏳᏣᎡ ᎠᏂ.</a:t>
            </a:r>
            <a:r>
              <a:rPr lang="en" sz="2400">
                <a:solidFill>
                  <a:srgbClr val="FFFFFF"/>
                </a:solidFill>
              </a:rPr>
              <a:t>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ᏑᏌᏂ ᏩᎯᏯᏂᎮ, “ᎠᏂ! ᎠᏂ! ᏕᎮᎾ!” Ꮭ ᏳᎷᏤ Ꮎ ᎬᎿᎨ ᏪᏌ ᎠᏔ. 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ᏑᏌᏂ ᏍᏚᏗ ᎣᏂᏗᏟ ᎪᎱᏍᏗ ᏭᎪᎮ.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ᎤᎾ, ᏩᏥᏩᏛᎮ ᎬᎿᎨ ᏪᏌ ᎠᏔ ᏧᏪᎧᎲ.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ᎠᏂ ᎦᏟᎮ. 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 ᏣᎳᎩ ᎠᏕᎶᏆᏍᏗ</a:t>
            </a:r>
            <a:endParaRPr/>
          </a:p>
        </p:txBody>
      </p:sp>
      <p:sp>
        <p:nvSpPr>
          <p:cNvPr id="82" name="Google Shape;82;p17"/>
          <p:cNvSpPr txBox="1"/>
          <p:nvPr/>
        </p:nvSpPr>
        <p:spPr>
          <a:xfrm>
            <a:off x="165700" y="716050"/>
            <a:ext cx="8636700" cy="42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Wesa at uyohusele.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Susani agehyuja. </a:t>
            </a:r>
            <a:r>
              <a:rPr lang="en" sz="2400">
                <a:solidFill>
                  <a:srgbClr val="FFFF00"/>
                </a:solidFill>
              </a:rPr>
              <a:t>Usdi uwodu galjode ganele.</a:t>
            </a:r>
            <a:r>
              <a:rPr lang="en" sz="2400">
                <a:solidFill>
                  <a:srgbClr val="FFFFFF"/>
                </a:solidFill>
              </a:rPr>
              <a:t>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Susani wesa at uweka.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Na wesa at gvhnage ulsuwid.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Ani dudo wesa at.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Susani gvhnage wesa at uyohusele.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Susani nikv ajiyalv.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Susani hawindidl ganitli </a:t>
            </a:r>
            <a:r>
              <a:rPr lang="en" sz="2400">
                <a:solidFill>
                  <a:srgbClr val="FFFF00"/>
                </a:solidFill>
              </a:rPr>
              <a:t>jujeli</a:t>
            </a:r>
            <a:r>
              <a:rPr lang="en" sz="2400">
                <a:solidFill>
                  <a:srgbClr val="FFFFFF"/>
                </a:solidFill>
              </a:rPr>
              <a:t> wuktane.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Tla yuwatvhe ani hawindidli ganitli. </a:t>
            </a:r>
            <a:r>
              <a:rPr lang="en" sz="2400">
                <a:solidFill>
                  <a:srgbClr val="FFFFFF"/>
                </a:solidFill>
              </a:rPr>
              <a:t> 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83" name="Google Shape;83;p17"/>
          <p:cNvSpPr txBox="1"/>
          <p:nvPr/>
        </p:nvSpPr>
        <p:spPr>
          <a:xfrm>
            <a:off x="4860425" y="393525"/>
            <a:ext cx="4114800" cy="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Let’s add some details. Let’s describe the setting. First let’s describe the location. </a:t>
            </a:r>
            <a:endParaRPr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 ᏣᎳᎩ ᎠᏕᎶᏆᏍᏗ</a:t>
            </a:r>
            <a:endParaRPr/>
          </a:p>
        </p:txBody>
      </p:sp>
      <p:sp>
        <p:nvSpPr>
          <p:cNvPr id="89" name="Google Shape;89;p18"/>
          <p:cNvSpPr txBox="1"/>
          <p:nvPr/>
        </p:nvSpPr>
        <p:spPr>
          <a:xfrm>
            <a:off x="165700" y="716050"/>
            <a:ext cx="8636700" cy="42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Susani gadudidl gasgilv wuktane. Tla yukile ani gasgilv.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Susani wuktane yuja </a:t>
            </a:r>
            <a:r>
              <a:rPr lang="en" sz="2400">
                <a:solidFill>
                  <a:srgbClr val="FFFF00"/>
                </a:solidFill>
              </a:rPr>
              <a:t>uwodige</a:t>
            </a:r>
            <a:r>
              <a:rPr lang="en" sz="2400">
                <a:solidFill>
                  <a:srgbClr val="FFFFFF"/>
                </a:solidFill>
              </a:rPr>
              <a:t> kanesai. Kanesai tla yujae ani.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Susani </a:t>
            </a:r>
            <a:r>
              <a:rPr lang="en" sz="2400">
                <a:solidFill>
                  <a:srgbClr val="FFFF00"/>
                </a:solidFill>
              </a:rPr>
              <a:t>adohi inagedidl wulose.</a:t>
            </a:r>
            <a:r>
              <a:rPr lang="en" sz="2400">
                <a:solidFill>
                  <a:srgbClr val="FFFFFF"/>
                </a:solidFill>
              </a:rPr>
              <a:t> Nole wahyanihe, “Ani! Ani! Dehena!” Tla yuluje na gvhnage wesa at. </a:t>
            </a:r>
            <a:r>
              <a:rPr lang="en" sz="2400">
                <a:solidFill>
                  <a:srgbClr val="FFFF00"/>
                </a:solidFill>
              </a:rPr>
              <a:t>Juwenvsvdidl wuluje. </a:t>
            </a:r>
            <a:endParaRPr sz="24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Susani sdudi ohndidl gohusdi wugohe.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Uhna, wajiwatvhe gvhnage wesa at juwekahv.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Ani gatlihe. 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 ᏣᎳᎩ ᎠᏕᎶᏆᏍᏗ</a:t>
            </a:r>
            <a:endParaRPr/>
          </a:p>
        </p:txBody>
      </p:sp>
      <p:sp>
        <p:nvSpPr>
          <p:cNvPr id="95" name="Google Shape;95;p19"/>
          <p:cNvSpPr txBox="1"/>
          <p:nvPr/>
        </p:nvSpPr>
        <p:spPr>
          <a:xfrm>
            <a:off x="165700" y="716050"/>
            <a:ext cx="8636700" cy="42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Wesa at uyohusele.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Susani agehyuja. Usdi uwodu galjode ganele.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Susani wesa at uweka.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Na wesa at gvhnage ulsuwid.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Ani dudo wesa at.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00"/>
                </a:solidFill>
              </a:rPr>
              <a:t>Sawu iga gogeyi, </a:t>
            </a:r>
            <a:r>
              <a:rPr lang="en" sz="2400">
                <a:solidFill>
                  <a:srgbClr val="FFFFFF"/>
                </a:solidFill>
              </a:rPr>
              <a:t>Susani gvhnage wesa at uyohusele.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Susani nikv ajiyalv.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Susani hawindidl ganitli jujeli wuktane.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Tla yuwatvhe ani hawindidli ganitli.  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96" name="Google Shape;96;p19"/>
          <p:cNvSpPr txBox="1"/>
          <p:nvPr/>
        </p:nvSpPr>
        <p:spPr>
          <a:xfrm>
            <a:off x="4860425" y="393525"/>
            <a:ext cx="4114800" cy="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Let’s add some details. Let’s describe the setting. Next, let’s describe the time. </a:t>
            </a:r>
            <a:endParaRPr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 ᏣᎳᎩ ᎠᏕᎶᏆᏍᏗ</a:t>
            </a:r>
            <a:endParaRPr/>
          </a:p>
        </p:txBody>
      </p:sp>
      <p:sp>
        <p:nvSpPr>
          <p:cNvPr id="102" name="Google Shape;102;p20"/>
          <p:cNvSpPr txBox="1"/>
          <p:nvPr/>
        </p:nvSpPr>
        <p:spPr>
          <a:xfrm>
            <a:off x="165700" y="716050"/>
            <a:ext cx="8636700" cy="42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Susani gadudidl gasgilv wuktane. Tla yukile ani gasgilv.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Susani wuktane yuja uwodige kanesai. Kanesai tla yujae ani.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Susani adohi inagedidl wulose. Nole wahyanihe, “Ani! Ani! Dehena!” Tla yuluje na gvhnage wesa at. Juwenvsvdidl wuluje.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Susani sdudi ohndidl gohusdi wugohe.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Uhna, wajiwatvhe gvhnage wesa at juwekahv.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Ani gatlihe. 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 ᏣᎳᎩ ᎠᏕᎶᏆᏍᏗ</a:t>
            </a:r>
            <a:endParaRPr/>
          </a:p>
        </p:txBody>
      </p:sp>
      <p:sp>
        <p:nvSpPr>
          <p:cNvPr id="108" name="Google Shape;108;p21"/>
          <p:cNvSpPr txBox="1"/>
          <p:nvPr/>
        </p:nvSpPr>
        <p:spPr>
          <a:xfrm>
            <a:off x="165700" y="716050"/>
            <a:ext cx="8636700" cy="42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Wesa at uyohusele.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Susani agehyuja. </a:t>
            </a:r>
            <a:r>
              <a:rPr lang="en" sz="2400">
                <a:solidFill>
                  <a:srgbClr val="FFFF00"/>
                </a:solidFill>
              </a:rPr>
              <a:t>Chanela iyudetiyvd gese.</a:t>
            </a:r>
            <a:r>
              <a:rPr lang="en" sz="2400">
                <a:solidFill>
                  <a:srgbClr val="FFFFFF"/>
                </a:solidFill>
              </a:rPr>
              <a:t>Usdi uwodu galjode ganele.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Susani wesa at uweka.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Na wesa at gvhnage ulsuwid.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Ani dudo wesa at. </a:t>
            </a:r>
            <a:r>
              <a:rPr lang="en" sz="2400">
                <a:solidFill>
                  <a:srgbClr val="FFFF00"/>
                </a:solidFill>
              </a:rPr>
              <a:t>Ani doyu ulvqde Susani. Wunaliiyv gese.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Sawu iga gogeyi, Susani gvhnage wesa at uyohusele.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Susani nikv ajiyalv.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Susani hawindidl ganitli jujeli wuktane.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Tla yuwatvhe ani hawindidli ganitli.  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09" name="Google Shape;109;p21"/>
          <p:cNvSpPr txBox="1"/>
          <p:nvPr/>
        </p:nvSpPr>
        <p:spPr>
          <a:xfrm>
            <a:off x="4860425" y="393525"/>
            <a:ext cx="4114800" cy="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Let’s add some details. Next, let’s describe teh character, including her preferences. </a:t>
            </a:r>
            <a:endParaRPr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SU Them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