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Roboto Slab"/>
      <p:regular r:id="rId24"/>
      <p:bold r:id="rId25"/>
    </p:embeddedFont>
    <p:embeddedFont>
      <p:font typeface="Roboto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obotoSlab-regular.fntdata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regular.fntdata"/><Relationship Id="rId25" Type="http://schemas.openxmlformats.org/officeDocument/2006/relationships/font" Target="fonts/RobotoSlab-bold.fntdata"/><Relationship Id="rId28" Type="http://schemas.openxmlformats.org/officeDocument/2006/relationships/font" Target="fonts/Roboto-italic.fntdata"/><Relationship Id="rId27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5d983a5dab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5d983a5dab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5d983a5dab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5d983a5dab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5d983a5dab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5d983a5dab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d983a5dab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d983a5dab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5d983a5dab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5d983a5dab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5d983a5dab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5d983a5dab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5d983a5dab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5d983a5dab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5d983a5dab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5d983a5dab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5d983a5dab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5d983a5dab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5d3411d35b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5d3411d35b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5d983a5da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5d983a5da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5d983a5dab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5d983a5dab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5d983a5dab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5d983a5dab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5d983a5dab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5d983a5dab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5d983a5dab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5d983a5dab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d983a5dab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5d983a5dab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5d983a5da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5d983a5da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400"/>
              <a:buFont typeface="Roboto Slab"/>
              <a:buNone/>
              <a:defRPr sz="2400">
                <a:solidFill>
                  <a:srgbClr val="F1C23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8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rina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03625" y="4198575"/>
            <a:ext cx="813699" cy="8136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Relationship Id="rId4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ᎣᏏᏲ</a:t>
            </a:r>
            <a:endParaRPr sz="9600"/>
          </a:p>
        </p:txBody>
      </p:sp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ᏦᎢᏁ</a:t>
            </a:r>
            <a:r>
              <a:rPr lang="en" sz="3600"/>
              <a:t> ᏣᎳᎩ ᎠᏕᎶᏆᏍᏗ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ᏦᎢᏁ ᏣᎳᎩ ᎠᏕᎶᏆᏍᏗ</a:t>
            </a:r>
            <a:endParaRPr/>
          </a:p>
        </p:txBody>
      </p:sp>
      <p:sp>
        <p:nvSpPr>
          <p:cNvPr id="126" name="Google Shape;126;p22"/>
          <p:cNvSpPr txBox="1"/>
          <p:nvPr/>
        </p:nvSpPr>
        <p:spPr>
          <a:xfrm>
            <a:off x="387900" y="1706800"/>
            <a:ext cx="1056300" cy="8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ᎠᏧᏣ</a:t>
            </a:r>
            <a:endParaRPr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7" name="Google Shape;12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2900" y="1199425"/>
            <a:ext cx="3969831" cy="264655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2"/>
          <p:cNvSpPr txBox="1"/>
          <p:nvPr/>
        </p:nvSpPr>
        <p:spPr>
          <a:xfrm>
            <a:off x="1387013" y="3901275"/>
            <a:ext cx="3921600" cy="8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Na achuj tloges ai.</a:t>
            </a:r>
            <a:endParaRPr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9" name="Google Shape;129;p22"/>
          <p:cNvSpPr txBox="1"/>
          <p:nvPr/>
        </p:nvSpPr>
        <p:spPr>
          <a:xfrm>
            <a:off x="5515850" y="1220925"/>
            <a:ext cx="3480900" cy="3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ᎦᎪ ᏠᎨᏏ ᎠᎢ?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FC5E8"/>
                </a:solidFill>
                <a:latin typeface="Roboto"/>
                <a:ea typeface="Roboto"/>
                <a:cs typeface="Roboto"/>
                <a:sym typeface="Roboto"/>
              </a:rPr>
              <a:t>ᎠᏧᏣ ᏠᎨᏏ ᎠᎢ.</a:t>
            </a: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ᎭᏢ ᎠᎢ Ꮎ ᎠᏧᏣ?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FC5E8"/>
                </a:solidFill>
                <a:latin typeface="Roboto"/>
                <a:ea typeface="Roboto"/>
                <a:cs typeface="Roboto"/>
                <a:sym typeface="Roboto"/>
              </a:rPr>
              <a:t>ᏠᎨᏏ ᎠᎢ Ꮎ ᎠᏧᏣ.</a:t>
            </a:r>
            <a:endParaRPr sz="2400">
              <a:solidFill>
                <a:srgbClr val="9FC5E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ᎠᎢᏍ ᎦᏙᎦᎨ Ꮎ ᎠᏧᏣ?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FC5E8"/>
                </a:solidFill>
                <a:latin typeface="Roboto"/>
                <a:ea typeface="Roboto"/>
                <a:cs typeface="Roboto"/>
                <a:sym typeface="Roboto"/>
              </a:rPr>
              <a:t>ᎠᎢ Ꮎ ᎠᏧᏣ. </a:t>
            </a: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ᎦᏙ ᎠᏛᏁ Ꮎ ᎠᏧᏣ?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FC5E8"/>
                </a:solidFill>
                <a:latin typeface="Roboto"/>
                <a:ea typeface="Roboto"/>
                <a:cs typeface="Roboto"/>
                <a:sym typeface="Roboto"/>
              </a:rPr>
              <a:t>Ꮎ ᎠᏧᏣ ᏠᎨᏏ ᎠᎢ.</a:t>
            </a: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ᏦᎢᏁ ᏣᎳᎩ ᎠᏕᎶᏆᏍᏗ</a:t>
            </a:r>
            <a:endParaRPr/>
          </a:p>
        </p:txBody>
      </p:sp>
      <p:sp>
        <p:nvSpPr>
          <p:cNvPr id="135" name="Google Shape;135;p23"/>
          <p:cNvSpPr txBox="1"/>
          <p:nvPr/>
        </p:nvSpPr>
        <p:spPr>
          <a:xfrm>
            <a:off x="387900" y="1706800"/>
            <a:ext cx="1056300" cy="8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ᎠᏧᏣ</a:t>
            </a:r>
            <a:endParaRPr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2831" y="1144125"/>
            <a:ext cx="2463047" cy="369457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3"/>
          <p:cNvSpPr txBox="1"/>
          <p:nvPr/>
        </p:nvSpPr>
        <p:spPr>
          <a:xfrm>
            <a:off x="3817813" y="4321800"/>
            <a:ext cx="3921600" cy="8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Na achuj nvnohi wai.</a:t>
            </a:r>
            <a:endParaRPr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" name="Google Shape;138;p23"/>
          <p:cNvSpPr txBox="1"/>
          <p:nvPr/>
        </p:nvSpPr>
        <p:spPr>
          <a:xfrm>
            <a:off x="4017825" y="1125675"/>
            <a:ext cx="4545900" cy="32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ᎦᎪ</a:t>
            </a:r>
            <a:r>
              <a:rPr lang="en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ᏅᏃᎯ ᏩᎢ?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FC5E8"/>
                </a:solidFill>
                <a:latin typeface="Roboto"/>
                <a:ea typeface="Roboto"/>
                <a:cs typeface="Roboto"/>
                <a:sym typeface="Roboto"/>
              </a:rPr>
              <a:t>ᎠᏧᏣ ᏅᏃᎯ ᏩᎢ.</a:t>
            </a:r>
            <a:endParaRPr sz="2400">
              <a:solidFill>
                <a:srgbClr val="9FC5E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ᎭᏢ ᏩᎢ Ꮎ ᎠᏧᏣ?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FC5E8"/>
                </a:solidFill>
                <a:latin typeface="Roboto"/>
                <a:ea typeface="Roboto"/>
                <a:cs typeface="Roboto"/>
                <a:sym typeface="Roboto"/>
              </a:rPr>
              <a:t>ᏅᏃᎯ ᏩᎢ Ꮎ ᎠᏧᏣ.</a:t>
            </a: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ᎠᎨᏳᏣᏍ ᎠᏧᏣᎨ ᏅᏃᎯ ᏩᎢ?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FC5E8"/>
                </a:solidFill>
                <a:latin typeface="Roboto"/>
                <a:ea typeface="Roboto"/>
                <a:cs typeface="Roboto"/>
                <a:sym typeface="Roboto"/>
              </a:rPr>
              <a:t>ᎠᏧᏣ ᏅᏃᎯ ᏩᎢ. </a:t>
            </a:r>
            <a:endParaRPr sz="2400">
              <a:solidFill>
                <a:srgbClr val="9FC5E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ᎦᏙ ᎠᏛᏁ Ꮎ ᎠᏧᏣ?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FC5E8"/>
                </a:solidFill>
                <a:latin typeface="Roboto"/>
                <a:ea typeface="Roboto"/>
                <a:cs typeface="Roboto"/>
                <a:sym typeface="Roboto"/>
              </a:rPr>
              <a:t>ᏅᏃᎯ ᏩᎢ Ꮎ ᎠᏧᏣ. </a:t>
            </a:r>
            <a:endParaRPr sz="2400">
              <a:solidFill>
                <a:srgbClr val="9FC5E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ᏦᎢᏁ ᏣᎳᎩ ᎠᏕᎶᏆᏍᏗ</a:t>
            </a:r>
            <a:endParaRPr/>
          </a:p>
        </p:txBody>
      </p:sp>
      <p:pic>
        <p:nvPicPr>
          <p:cNvPr id="144" name="Google Shape;14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1600" y="1144125"/>
            <a:ext cx="2083199" cy="312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6028" y="1144125"/>
            <a:ext cx="2080146" cy="3124801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4"/>
          <p:cNvSpPr txBox="1"/>
          <p:nvPr/>
        </p:nvSpPr>
        <p:spPr>
          <a:xfrm>
            <a:off x="978475" y="4372850"/>
            <a:ext cx="2580300" cy="5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Na ageya gadog.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" name="Google Shape;147;p24"/>
          <p:cNvSpPr txBox="1"/>
          <p:nvPr/>
        </p:nvSpPr>
        <p:spPr>
          <a:xfrm>
            <a:off x="4649900" y="4372850"/>
            <a:ext cx="2883600" cy="5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Na ageya wigadog.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ᏦᎢᏁ ᏣᎳᎩ ᎠᏕᎶᏆᏍᏗ</a:t>
            </a:r>
            <a:endParaRPr/>
          </a:p>
        </p:txBody>
      </p:sp>
      <p:sp>
        <p:nvSpPr>
          <p:cNvPr id="153" name="Google Shape;153;p25"/>
          <p:cNvSpPr txBox="1"/>
          <p:nvPr/>
        </p:nvSpPr>
        <p:spPr>
          <a:xfrm>
            <a:off x="490100" y="4462275"/>
            <a:ext cx="2580300" cy="5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ᏗᎦᎶᎩᏍᎩ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4" name="Google Shape;15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100" y="1183950"/>
            <a:ext cx="2185546" cy="3278318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5"/>
          <p:cNvSpPr txBox="1"/>
          <p:nvPr/>
        </p:nvSpPr>
        <p:spPr>
          <a:xfrm>
            <a:off x="2866150" y="1212275"/>
            <a:ext cx="5264700" cy="3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Digalogisgi tloges dulvwsdane. 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ᏗᎦᎶᎩᏍᎩᏍ ᏠᎨᏏ ᏚᎸᏍᏓᏁ?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FC5E8"/>
                </a:solidFill>
                <a:latin typeface="Roboto"/>
                <a:ea typeface="Roboto"/>
                <a:cs typeface="Roboto"/>
                <a:sym typeface="Roboto"/>
              </a:rPr>
              <a:t>ᎥᎥ. ᏗᎦᎶᎩᏍᎩ ᏠᎨᏏ ᏚᎸᏍᏓᏁ.</a:t>
            </a: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ᏅᏃᎯᏍ ᏠᎨᏏᎨ ᏚᎸᏍᏓᏁ ᏗᎦᎶᎩᏍᎩ?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FC5E8"/>
                </a:solidFill>
                <a:latin typeface="Roboto"/>
                <a:ea typeface="Roboto"/>
                <a:cs typeface="Roboto"/>
                <a:sym typeface="Roboto"/>
              </a:rPr>
              <a:t>ᏠᎨᏏ ᏚᎸᏍᏓᏁ ᏗᎦᎶᎩᏍᎩ. </a:t>
            </a:r>
            <a:endParaRPr sz="2400">
              <a:solidFill>
                <a:srgbClr val="9FC5E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ᎦᎪ ᏠᎨᏏ ᏚᎸᏍᏓᏁ?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FC5E8"/>
                </a:solidFill>
                <a:latin typeface="Roboto"/>
                <a:ea typeface="Roboto"/>
                <a:cs typeface="Roboto"/>
                <a:sym typeface="Roboto"/>
              </a:rPr>
              <a:t>ᏗᎦᎶᎩᏍᎩ ᏠᎨᏏ ᏚᎸᏍᏓᏁ.</a:t>
            </a:r>
            <a:endParaRPr sz="2400">
              <a:solidFill>
                <a:srgbClr val="9FC5E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ᎭᏢ ᏚᎸᏍᏓᏁ ᏗᎦᎶᎩᏍᎩ?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FC5E8"/>
                </a:solidFill>
                <a:latin typeface="Roboto"/>
                <a:ea typeface="Roboto"/>
                <a:cs typeface="Roboto"/>
                <a:sym typeface="Roboto"/>
              </a:rPr>
              <a:t>ᏠᎨᏏ ᏚᎸᏍᏓᏁ ᏗᎦᎶᎩᏍᎩ.</a:t>
            </a: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ᏦᎢᏁ ᏣᎳᎩ ᎠᏕᎶᏆᏍᏗ</a:t>
            </a:r>
            <a:endParaRPr/>
          </a:p>
        </p:txBody>
      </p:sp>
      <p:sp>
        <p:nvSpPr>
          <p:cNvPr id="161" name="Google Shape;161;p26"/>
          <p:cNvSpPr txBox="1"/>
          <p:nvPr/>
        </p:nvSpPr>
        <p:spPr>
          <a:xfrm>
            <a:off x="542075" y="4424675"/>
            <a:ext cx="2580300" cy="5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Dihnesgesgi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2" name="Google Shape;162;p26"/>
          <p:cNvSpPr txBox="1"/>
          <p:nvPr/>
        </p:nvSpPr>
        <p:spPr>
          <a:xfrm>
            <a:off x="2866150" y="1212275"/>
            <a:ext cx="5264700" cy="3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ᏗᎦᎶᎩᏍᎩᏍ?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FC5E8"/>
                </a:solidFill>
                <a:latin typeface="Roboto"/>
                <a:ea typeface="Roboto"/>
                <a:cs typeface="Roboto"/>
                <a:sym typeface="Roboto"/>
              </a:rPr>
              <a:t>Ꮭ. Ꮭ ᏗᎦᎶᎩᏍᎩ ᏱᎩ. ᏗᏁᏍᎨᏍᎩ. </a:t>
            </a:r>
            <a:endParaRPr sz="2400">
              <a:solidFill>
                <a:srgbClr val="9FC5E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ᎠᏍᎦᏯᏍ ᎠᎨᏯᎨ ᏗᏁᏍᎨᏍᎩ?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FC5E8"/>
                </a:solidFill>
                <a:latin typeface="Roboto"/>
                <a:ea typeface="Roboto"/>
                <a:cs typeface="Roboto"/>
                <a:sym typeface="Roboto"/>
              </a:rPr>
              <a:t>ᎠᏍᎦᏯ ᏗᏁᏍᎨᏍᎩ. </a:t>
            </a:r>
            <a:endParaRPr sz="2400">
              <a:solidFill>
                <a:srgbClr val="9FC5E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3" name="Google Shape;16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975" y="1296525"/>
            <a:ext cx="2008899" cy="3013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ᏦᎢᏁ ᏣᎳᎩ ᎠᏕᎶᏆᏍᏗ</a:t>
            </a:r>
            <a:endParaRPr/>
          </a:p>
        </p:txBody>
      </p:sp>
      <p:sp>
        <p:nvSpPr>
          <p:cNvPr id="169" name="Google Shape;169;p27"/>
          <p:cNvSpPr txBox="1"/>
          <p:nvPr/>
        </p:nvSpPr>
        <p:spPr>
          <a:xfrm>
            <a:off x="574150" y="3766600"/>
            <a:ext cx="2580300" cy="5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Didahnesgesgi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0" name="Google Shape;170;p27"/>
          <p:cNvSpPr txBox="1"/>
          <p:nvPr/>
        </p:nvSpPr>
        <p:spPr>
          <a:xfrm>
            <a:off x="3680125" y="1212275"/>
            <a:ext cx="5076000" cy="3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Didahnesgesgi dunilvwsdane. 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Anahnesge galjode. 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ᎠᏂᏍᎦᏯᏍ ᎠᏂᎨyᎨ ᏗᏓᏁᏍᎨᏍᎩ?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FC5E8"/>
                </a:solidFill>
                <a:latin typeface="Roboto"/>
                <a:ea typeface="Roboto"/>
                <a:cs typeface="Roboto"/>
                <a:sym typeface="Roboto"/>
              </a:rPr>
              <a:t>ᎠᏂᏍᎦᏯ ᏗᏓᏁᏍᎨᏍᎩ. </a:t>
            </a:r>
            <a:endParaRPr sz="2400">
              <a:solidFill>
                <a:srgbClr val="9FC5E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ᎦᏙ ᎠᎾᏛᏁ ᏗᏓᏁᏍᎨᏍᎩ?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FC5E8"/>
                </a:solidFill>
                <a:latin typeface="Roboto"/>
                <a:ea typeface="Roboto"/>
                <a:cs typeface="Roboto"/>
                <a:sym typeface="Roboto"/>
              </a:rPr>
              <a:t>ᏗᏓᏁᏍᎨᏍᎩ ᏚᏂᎸᏍᏓᏁ.</a:t>
            </a:r>
            <a:endParaRPr sz="2400">
              <a:solidFill>
                <a:srgbClr val="9FC5E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ᎦᏙ ᎤᏍᏗ ᎠᎾᏁᏍᎨ ᏗᏓᏁᏍᎨᏍᎩ?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FC5E8"/>
                </a:solidFill>
                <a:latin typeface="Roboto"/>
                <a:ea typeface="Roboto"/>
                <a:cs typeface="Roboto"/>
                <a:sym typeface="Roboto"/>
              </a:rPr>
              <a:t>ᎦᎵᏦᏕ ᎠᎾᏁᏍᎨ.</a:t>
            </a:r>
            <a:endParaRPr sz="2400">
              <a:solidFill>
                <a:srgbClr val="9FC5E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1" name="Google Shape;17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96525"/>
            <a:ext cx="3423800" cy="2282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ᏦᎢᏁ ᏣᎳᎩ ᎠᏕᎶᏆᏍᏗ</a:t>
            </a:r>
            <a:endParaRPr/>
          </a:p>
        </p:txBody>
      </p:sp>
      <p:sp>
        <p:nvSpPr>
          <p:cNvPr id="177" name="Google Shape;177;p28"/>
          <p:cNvSpPr txBox="1"/>
          <p:nvPr/>
        </p:nvSpPr>
        <p:spPr>
          <a:xfrm>
            <a:off x="3786600" y="1142775"/>
            <a:ext cx="4969500" cy="38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John, Jegskin unosele, "Jegskin, ohndidl dagwalel hidogesdi. Na dijvsd dejaksasdesdi. Sginoselvhno osd yidulvwsdane."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 Ohndidl dagwalel wulehne. "Dulvwsdanes?" wutvdvne Jani.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 "vv, tla, vv, tla, vv, tla" udvne Jegskin.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" name="Google Shape;178;p28"/>
          <p:cNvSpPr txBox="1"/>
          <p:nvPr/>
        </p:nvSpPr>
        <p:spPr>
          <a:xfrm>
            <a:off x="4485400" y="441625"/>
            <a:ext cx="33165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D966"/>
                </a:solidFill>
                <a:latin typeface="Roboto"/>
                <a:ea typeface="Roboto"/>
                <a:cs typeface="Roboto"/>
                <a:sym typeface="Roboto"/>
              </a:rPr>
              <a:t>ᎤᏬᏢᏗ</a:t>
            </a:r>
            <a:endParaRPr sz="3000">
              <a:solidFill>
                <a:srgbClr val="FFD9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9" name="Google Shape;17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96525"/>
            <a:ext cx="3481805" cy="2321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ᏦᎢᏁ ᏣᎳᎩ ᎠᏕᎶᏆᏍᏗ</a:t>
            </a:r>
            <a:endParaRPr/>
          </a:p>
        </p:txBody>
      </p:sp>
      <p:sp>
        <p:nvSpPr>
          <p:cNvPr id="185" name="Google Shape;185;p29"/>
          <p:cNvSpPr txBox="1"/>
          <p:nvPr/>
        </p:nvSpPr>
        <p:spPr>
          <a:xfrm>
            <a:off x="147200" y="1160325"/>
            <a:ext cx="4130400" cy="38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ᏠᎨᏏ-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Field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ᏅᏃᎯ-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Road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ᎠᎢ-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he/she is walking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ᎦᏙᎦ-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he/she is standing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ᎠᏧᏣ-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Boy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ᎠᎨᏳᏣ-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Girl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ᏚᎸᏫᏍᏓᏁ-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he/she is working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ᏗᏁᏍᎨᏍᎩ-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Carpenter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6" name="Google Shape;186;p29"/>
          <p:cNvSpPr txBox="1"/>
          <p:nvPr/>
        </p:nvSpPr>
        <p:spPr>
          <a:xfrm>
            <a:off x="4043800" y="1160325"/>
            <a:ext cx="5100300" cy="38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ᏚᏂᎸᏫᏍᏓᏁ-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They are working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ᎦᎵᏦᏕ-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House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ᎠᎾᏁᏍᎨ-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They are building it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ᏓᏆᎴᎵ-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Car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ᎣᏂᏗᏝ-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Behind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ᎯᏙᎨᏍᏗ-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Stand there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ᏗᏨᏍᏗ-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Lights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ᏕᏣᎧᏌᏍᏕᏍᏗ-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you look at them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ᏦᎢᏁ ᏣᎳᎩ ᎠᏕᎶᏆᏍᏗ</a:t>
            </a:r>
            <a:endParaRPr/>
          </a:p>
        </p:txBody>
      </p:sp>
      <p:sp>
        <p:nvSpPr>
          <p:cNvPr id="192" name="Google Shape;192;p30"/>
          <p:cNvSpPr txBox="1"/>
          <p:nvPr/>
        </p:nvSpPr>
        <p:spPr>
          <a:xfrm>
            <a:off x="147200" y="1160325"/>
            <a:ext cx="4130400" cy="38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ᏍᎩᏃᏎᎸ-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You tell me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ᎣᏍᏓ-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Good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ᏭᎴᏁ-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He went and stood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ᎤᏛᏁ-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he/she said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ᎤᏛᏛᏁ-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he/she asked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ᏦᎢᏁ ᏣᎳᎩ ᎠᏕᎶᏆᏍᏗ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87900" y="1002275"/>
            <a:ext cx="8368200" cy="37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ᏏᏊ ᏥᏂᎪᎵᏯ</a:t>
            </a:r>
            <a:endParaRPr sz="3600"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ᎦᏙ ᎤᏍᏗ ᏚᏙᎠ Ꮎ ᎩᏟ ᏧᏪᎧ ᏗᎦᎶᎩᏍᎩ?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1800"/>
              <a:buChar char="●"/>
            </a:pPr>
            <a:r>
              <a:rPr lang="en">
                <a:solidFill>
                  <a:srgbClr val="6FA8DC"/>
                </a:solidFill>
              </a:rPr>
              <a:t>BINGO ᏚᏙᎠ Ꮎ ᎩᏟ ᏧᏪᎧ ᏗᎦᎶᎩᏍᎩ. </a:t>
            </a:r>
            <a:endParaRPr>
              <a:solidFill>
                <a:srgbClr val="6FA8DC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ᎦᎪ ᎩᏟ ᎤᏪᎧ?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1800"/>
              <a:buChar char="●"/>
            </a:pPr>
            <a:r>
              <a:rPr lang="en">
                <a:solidFill>
                  <a:srgbClr val="6FA8DC"/>
                </a:solidFill>
              </a:rPr>
              <a:t>ᏗᎦᎶᎩᏍᎩ ᎩᏟ ᎤᏪᎧ</a:t>
            </a:r>
            <a:endParaRPr>
              <a:solidFill>
                <a:srgbClr val="6FA8DC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ᎩᏟ ᎤᏪᎧᏍ ᎤᏚᎵᎨ Ꮎ ᏗᎦᎶᎩᏍᎩ?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1800"/>
              <a:buChar char="●"/>
            </a:pPr>
            <a:r>
              <a:rPr lang="en">
                <a:solidFill>
                  <a:srgbClr val="6FA8DC"/>
                </a:solidFill>
              </a:rPr>
              <a:t>ᎩᏟ ᎤᏪᎧ Ꮎ ᏗᎦᎶᎩᏍᎩ </a:t>
            </a:r>
            <a:endParaRPr>
              <a:solidFill>
                <a:srgbClr val="6FA8DC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ᏦᎢᏁ ᏣᎳᎩ ᎠᏕᎶᏆᏍᏗ</a:t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87900" y="1002275"/>
            <a:ext cx="8368200" cy="37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ᎢᏓᎴᎾ</a:t>
            </a:r>
            <a:endParaRPr sz="3600">
              <a:solidFill>
                <a:srgbClr val="FFFFFF"/>
              </a:solidFill>
            </a:endParaRPr>
          </a:p>
          <a:p>
            <a:pPr indent="0" lvl="0" marL="45720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ᏣᎳᎩ ᎢᏗᏬᏂ!</a:t>
            </a:r>
            <a:endParaRPr sz="3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ᏦᎢᏁ ᏣᎳᎩ ᎠᏕᎶᏆᏍᏗ</a:t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700" y="1256076"/>
            <a:ext cx="3444604" cy="2292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6401" y="1276300"/>
            <a:ext cx="3280061" cy="225162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531600" y="3707450"/>
            <a:ext cx="31206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tloges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" name="Google Shape;79;p16"/>
          <p:cNvSpPr txBox="1"/>
          <p:nvPr/>
        </p:nvSpPr>
        <p:spPr>
          <a:xfrm>
            <a:off x="5116400" y="3707450"/>
            <a:ext cx="31206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nvnohi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ᏦᎢᏁ ᏣᎳᎩ ᎠᏕᎶᏆᏍᏗ</a:t>
            </a:r>
            <a:endParaRPr/>
          </a:p>
        </p:txBody>
      </p:sp>
      <p:sp>
        <p:nvSpPr>
          <p:cNvPr id="85" name="Google Shape;85;p17"/>
          <p:cNvSpPr txBox="1"/>
          <p:nvPr/>
        </p:nvSpPr>
        <p:spPr>
          <a:xfrm>
            <a:off x="690400" y="1767425"/>
            <a:ext cx="1788000" cy="8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ᎠᏍᎦᏯ</a:t>
            </a:r>
            <a:endParaRPr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" name="Google Shape;86;p17"/>
          <p:cNvSpPr txBox="1"/>
          <p:nvPr/>
        </p:nvSpPr>
        <p:spPr>
          <a:xfrm>
            <a:off x="5281575" y="1576925"/>
            <a:ext cx="3776400" cy="12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Ꮎ ᎠᏍᎦᏯ ᏅᏃᎯ ᎠᎢ.</a:t>
            </a:r>
            <a:endParaRPr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Na asgaya nvnohi ai. </a:t>
            </a:r>
            <a:endParaRPr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0800" y="1296525"/>
            <a:ext cx="2466881" cy="3694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ᏦᎢᏁ ᏣᎳᎩ ᎠᏕᎶᏆᏍᏗ</a:t>
            </a:r>
            <a:endParaRPr/>
          </a:p>
        </p:txBody>
      </p:sp>
      <p:sp>
        <p:nvSpPr>
          <p:cNvPr id="93" name="Google Shape;93;p18"/>
          <p:cNvSpPr txBox="1"/>
          <p:nvPr/>
        </p:nvSpPr>
        <p:spPr>
          <a:xfrm>
            <a:off x="3396775" y="1268925"/>
            <a:ext cx="5359200" cy="34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ᎠᎨᏯᏍ ᎠᎢ?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FC5E8"/>
                </a:solidFill>
                <a:latin typeface="Roboto"/>
                <a:ea typeface="Roboto"/>
                <a:cs typeface="Roboto"/>
                <a:sym typeface="Roboto"/>
              </a:rPr>
              <a:t>Ꮭ. Ꮭ ᎠᎨᏯ ᏱᎩ ᏣᎢ. ᎠᏍᎦᏯ ᎠᎢ.</a:t>
            </a: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ᎦᎪ ᎠᎢ?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FC5E8"/>
                </a:solidFill>
                <a:latin typeface="Roboto"/>
                <a:ea typeface="Roboto"/>
                <a:cs typeface="Roboto"/>
                <a:sym typeface="Roboto"/>
              </a:rPr>
              <a:t>ᎠᏍᎦᏯ ᎠᎢ.</a:t>
            </a: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ᎦᏙ ᎠᏛᏁ Ꮎ ᎠᏍᎦᏯ?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FC5E8"/>
                </a:solidFill>
                <a:latin typeface="Roboto"/>
                <a:ea typeface="Roboto"/>
                <a:cs typeface="Roboto"/>
                <a:sym typeface="Roboto"/>
              </a:rPr>
              <a:t>Ꮎ ᎠᏍᎦᏯ ᏅᏃᎯ ᎠᎢ. </a:t>
            </a: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ᎭᏢ ᎠᎢ ᎠᏍᎦᏯ?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FC5E8"/>
                </a:solidFill>
                <a:latin typeface="Roboto"/>
                <a:ea typeface="Roboto"/>
                <a:cs typeface="Roboto"/>
                <a:sym typeface="Roboto"/>
              </a:rPr>
              <a:t>ᏅᏃᎯ ᎠᎢ Ꮎ ᎠᏍᎦᏯ.</a:t>
            </a:r>
            <a:endParaRPr sz="2400">
              <a:solidFill>
                <a:srgbClr val="9FC5E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450" y="1268925"/>
            <a:ext cx="2466881" cy="369457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8"/>
          <p:cNvSpPr txBox="1"/>
          <p:nvPr/>
        </p:nvSpPr>
        <p:spPr>
          <a:xfrm>
            <a:off x="3155150" y="4390500"/>
            <a:ext cx="3555600" cy="5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Na asgaya nvnohi ai. 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ᏦᎢᏁ ᏣᎳᎩ ᎠᏕᎶᏆᏍᏗ</a:t>
            </a:r>
            <a:endParaRPr/>
          </a:p>
        </p:txBody>
      </p:sp>
      <p:sp>
        <p:nvSpPr>
          <p:cNvPr id="101" name="Google Shape;101;p19"/>
          <p:cNvSpPr txBox="1"/>
          <p:nvPr/>
        </p:nvSpPr>
        <p:spPr>
          <a:xfrm>
            <a:off x="690400" y="1767425"/>
            <a:ext cx="1788000" cy="8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ᎠᎨᏯ</a:t>
            </a:r>
            <a:endParaRPr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" name="Google Shape;102;p19"/>
          <p:cNvSpPr txBox="1"/>
          <p:nvPr/>
        </p:nvSpPr>
        <p:spPr>
          <a:xfrm>
            <a:off x="4480725" y="1576925"/>
            <a:ext cx="4577100" cy="12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Ꮎ ᎠᎨᏯ ᏠᎨᏏ ᎦᏙᎦ. 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Na ageya tloges gadog. 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9925" y="1289625"/>
            <a:ext cx="2463048" cy="3694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ᏦᎢᏁ ᏣᎳᎩ ᎠᏕᎶᏆᏍᏗ</a:t>
            </a:r>
            <a:endParaRPr/>
          </a:p>
        </p:txBody>
      </p:sp>
      <p:sp>
        <p:nvSpPr>
          <p:cNvPr id="109" name="Google Shape;109;p20"/>
          <p:cNvSpPr txBox="1"/>
          <p:nvPr/>
        </p:nvSpPr>
        <p:spPr>
          <a:xfrm>
            <a:off x="3251800" y="1201300"/>
            <a:ext cx="5805900" cy="37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ᎠᏍᎦᏯᏍ ᎦᏙᎦ?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FC5E8"/>
                </a:solidFill>
                <a:latin typeface="Roboto"/>
                <a:ea typeface="Roboto"/>
                <a:cs typeface="Roboto"/>
                <a:sym typeface="Roboto"/>
              </a:rPr>
              <a:t>Ꮭ. Ꮭ ᎠᏍᎦᏯ ᏱᎩ ᏥᎦᏙᎦ. ᎠᎨᏯ ᎦᏙᎦ.</a:t>
            </a:r>
            <a:endParaRPr sz="2400">
              <a:solidFill>
                <a:srgbClr val="9FC5E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ᎠᎢᏍ ᎦᏙᎦᎨ Ꮎ ᎠᎨᏯ?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FC5E8"/>
                </a:solidFill>
                <a:latin typeface="Roboto"/>
                <a:ea typeface="Roboto"/>
                <a:cs typeface="Roboto"/>
                <a:sym typeface="Roboto"/>
              </a:rPr>
              <a:t>ᎦᏙᎦ Ꮎ ᎠᎨᏯ. </a:t>
            </a:r>
            <a:endParaRPr sz="2400">
              <a:solidFill>
                <a:srgbClr val="9FC5E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ᎭᏢ ᎦᏙᎦ Ꮎ ᎠᎨᏯ?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FC5E8"/>
                </a:solidFill>
                <a:latin typeface="Roboto"/>
                <a:ea typeface="Roboto"/>
                <a:cs typeface="Roboto"/>
                <a:sym typeface="Roboto"/>
              </a:rPr>
              <a:t>ᏠᎨᏏ ᎦᏙᎦ Ꮎ ᎠᎨᏯ.</a:t>
            </a: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ᎦᎪ ᏠᎨᏏ ᎦᏙᎦ?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FC5E8"/>
                </a:solidFill>
                <a:latin typeface="Roboto"/>
                <a:ea typeface="Roboto"/>
                <a:cs typeface="Roboto"/>
                <a:sym typeface="Roboto"/>
              </a:rPr>
              <a:t>ᎠᎨᏯ ᏠᎨᏏ ᎦᏙᎦ.</a:t>
            </a: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350" y="1234400"/>
            <a:ext cx="2463048" cy="3694572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0"/>
          <p:cNvSpPr txBox="1"/>
          <p:nvPr/>
        </p:nvSpPr>
        <p:spPr>
          <a:xfrm>
            <a:off x="3058475" y="4308125"/>
            <a:ext cx="3679800" cy="5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Na agehya tloges gadog.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ᏦᎢᏁ ᏣᎳᎩ ᎠᏕᎶᏆᏍᏗ</a:t>
            </a:r>
            <a:endParaRPr/>
          </a:p>
        </p:txBody>
      </p:sp>
      <p:pic>
        <p:nvPicPr>
          <p:cNvPr id="117" name="Google Shape;11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2900" y="1186025"/>
            <a:ext cx="2463047" cy="3694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4772" y="1186025"/>
            <a:ext cx="2475142" cy="3694578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1"/>
          <p:cNvSpPr txBox="1"/>
          <p:nvPr/>
        </p:nvSpPr>
        <p:spPr>
          <a:xfrm>
            <a:off x="690400" y="1767425"/>
            <a:ext cx="1374000" cy="12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Achuja</a:t>
            </a:r>
            <a:endParaRPr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ᎠᏧᏣ</a:t>
            </a:r>
            <a:endParaRPr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" name="Google Shape;120;p21"/>
          <p:cNvSpPr txBox="1"/>
          <p:nvPr/>
        </p:nvSpPr>
        <p:spPr>
          <a:xfrm>
            <a:off x="7297550" y="1767425"/>
            <a:ext cx="1788000" cy="12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Agehyuja</a:t>
            </a:r>
            <a:endParaRPr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ᎠᎨᏳᏣ</a:t>
            </a:r>
            <a:endParaRPr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SU Theme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