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Slab"/>
      <p:regular r:id="rId15"/>
      <p:bold r:id="rId16"/>
    </p:embeddedFon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Slab-regular.fntdata"/><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font" Target="fonts/RobotoSlab-bold.fntdata"/><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e9f456f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e9f456f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e9f456fa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e9f456fa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f63e221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f63e221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5e9f456fa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e9f456fa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e9f456fa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e9f456fa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e9f456fa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e9f456fa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e9f456fa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e9f456fa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ᏦᏍᎪ ᏌᏭᎢᏁ</a:t>
            </a:r>
            <a:r>
              <a:rPr lang="en" sz="3600"/>
              <a:t> ᏣᎳᎩ ᎠᏕᎶᏆᏍᏗ</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ᏌᏭᎢᏁ</a:t>
            </a:r>
            <a:r>
              <a:rPr lang="en"/>
              <a:t> 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a:t>
            </a:r>
            <a:r>
              <a:rPr lang="en"/>
              <a:t> ᏣᎳᎩ ᎠᏕᎶᏆᏍᏗ</a:t>
            </a:r>
            <a:endParaRPr/>
          </a:p>
        </p:txBody>
      </p:sp>
      <p:sp>
        <p:nvSpPr>
          <p:cNvPr id="70" name="Google Shape;70;p15"/>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Didinogi hisgi kawon anid!</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000"/>
                                        <p:tgtEl>
                                          <p:spTgt spid="7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76" name="Google Shape;76;p16"/>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Jegskin ale Meli New York unenvse. Junalsdaiydi unalsdaiyvhvsge. Unalenvhe antlanohedihv asgaya nagoligvn nav juwotle.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“Osiju?” udvne jegskin. “Osiqudv,” udvne nagoligvn. “Jalagis sdiwoni?”</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“Vv. osdijalagi. Nihina?” udvne Jegskin</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“Jijalagisquu! Hatlv disdegvi?” utvdvne nagoligvn.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“Tlaigo osdegv.” udvne Jegskin</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“Oh! Tlaigo wawedolv! Wunegihlda agehya nikv eloh dogindlosv Tlaigoi!”</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“Gado udvne?” utvdvne Meli.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“O, aginohetlv nihidv jotlig” udvne Jegskin.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Effect filter="fade" transition="in">
                                      <p:cBhvr>
                                        <p:cTn dur="1000"/>
                                        <p:tgtEl>
                                          <p:spTgt spid="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Effect filter="fade" transition="in">
                                      <p:cBhvr>
                                        <p:cTn dur="1000"/>
                                        <p:tgtEl>
                                          <p:spTgt spid="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animEffect filter="fade" transition="in">
                                      <p:cBhvr>
                                        <p:cTn dur="1000"/>
                                        <p:tgtEl>
                                          <p:spTgt spid="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3" st="3"/>
                                            </p:txEl>
                                          </p:spTgt>
                                        </p:tgtEl>
                                        <p:attrNameLst>
                                          <p:attrName>style.visibility</p:attrName>
                                        </p:attrNameLst>
                                      </p:cBhvr>
                                      <p:to>
                                        <p:strVal val="visible"/>
                                      </p:to>
                                    </p:set>
                                    <p:animEffect filter="fade" transition="in">
                                      <p:cBhvr>
                                        <p:cTn dur="1000"/>
                                        <p:tgtEl>
                                          <p:spTgt spid="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4" st="4"/>
                                            </p:txEl>
                                          </p:spTgt>
                                        </p:tgtEl>
                                        <p:attrNameLst>
                                          <p:attrName>style.visibility</p:attrName>
                                        </p:attrNameLst>
                                      </p:cBhvr>
                                      <p:to>
                                        <p:strVal val="visible"/>
                                      </p:to>
                                    </p:set>
                                    <p:animEffect filter="fade" transition="in">
                                      <p:cBhvr>
                                        <p:cTn dur="1000"/>
                                        <p:tgtEl>
                                          <p:spTgt spid="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5" st="5"/>
                                            </p:txEl>
                                          </p:spTgt>
                                        </p:tgtEl>
                                        <p:attrNameLst>
                                          <p:attrName>style.visibility</p:attrName>
                                        </p:attrNameLst>
                                      </p:cBhvr>
                                      <p:to>
                                        <p:strVal val="visible"/>
                                      </p:to>
                                    </p:set>
                                    <p:animEffect filter="fade" transition="in">
                                      <p:cBhvr>
                                        <p:cTn dur="1000"/>
                                        <p:tgtEl>
                                          <p:spTgt spid="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6" st="6"/>
                                            </p:txEl>
                                          </p:spTgt>
                                        </p:tgtEl>
                                        <p:attrNameLst>
                                          <p:attrName>style.visibility</p:attrName>
                                        </p:attrNameLst>
                                      </p:cBhvr>
                                      <p:to>
                                        <p:strVal val="visible"/>
                                      </p:to>
                                    </p:set>
                                    <p:animEffect filter="fade" transition="in">
                                      <p:cBhvr>
                                        <p:cTn dur="1000"/>
                                        <p:tgtEl>
                                          <p:spTgt spid="7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7" st="7"/>
                                            </p:txEl>
                                          </p:spTgt>
                                        </p:tgtEl>
                                        <p:attrNameLst>
                                          <p:attrName>style.visibility</p:attrName>
                                        </p:attrNameLst>
                                      </p:cBhvr>
                                      <p:to>
                                        <p:strVal val="visible"/>
                                      </p:to>
                                    </p:set>
                                    <p:animEffect filter="fade" transition="in">
                                      <p:cBhvr>
                                        <p:cTn dur="1000"/>
                                        <p:tgtEl>
                                          <p:spTgt spid="7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a:t>
            </a:r>
            <a:r>
              <a:rPr lang="en"/>
              <a:t> ᏣᎳᎩ ᎠᏕᎶᏆᏍᏗ</a:t>
            </a:r>
            <a:endParaRPr/>
          </a:p>
        </p:txBody>
      </p:sp>
      <p:sp>
        <p:nvSpPr>
          <p:cNvPr id="82" name="Google Shape;82;p17"/>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ᏤᎦᏍᎩᏂ ᎠᎴ ᎺᎵ ᏄᏯᎩ ᎤᏁᏅᏎ. ᏧᎾᎵᏍᏓᏱᏗ ᎤᎾᎵᏍᏓᏱᎲᏍᎨ. ᎤᎾᎴᏅᎮ ᎠᎾᏝᏃᎮᏗᎲ ᎠᏍᎦᏯ ᎾᎪᎵᎬᎾ ᎾᎥ ᏧᏬᏞ.</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“ᎣᏏᏧ?” ᎤᏛᏁ ᏤᎦᏍᎩᏂ. “ᎣᏏᏊᏛ,” ᎤᏛᏁ ᎾᎪᎵᎬᎾ. “ᏣᎳᎩᏍ ᏍᏗᏬᏂ?”</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“ᎥᎥ. ᎣᏍᏗᏣᎳᎩ. ᏂᎯᎾ?” ᎤᏛᏁ ᏤᎦᏍᎩᏂ.</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“ᏥᏣᎳᎩᏍᏊ! ᎭᏢ ᏗᏍᏕᎬᎢ?” ᎤᏛᏛᏁ ᎾᎪᎵᎬᎾ.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“ᏝᏱᎪ ᎣᏍᏕᎬ.” ᎤᏛᏁ ᏤᎦᏍᎩᏂ.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“Ꭳ! ᏝᏱᎪ ᏩᏪᏙᎸ! ᏭᏁᎩᏟᏓ ᎠᎨᏯ ᏂᎬ ᎡᎶᎯ ᏙᎩᏂᏠᏒ ᏝᏱᎪ!”</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“ᎦᏙ ᎤᏛᏁ?” ᎤᏛᏛᏁ ᎺᎵ.</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“Ꭳ, ᎠᎩᏃᎮᏢ ᏂᎯᏛ ᏦᏟᎦ,” ᎤᏛᏁ ᏤᎦᏍᎩᏂ</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
        <p:nvSpPr>
          <p:cNvPr id="83" name="Google Shape;83;p17"/>
          <p:cNvSpPr txBox="1"/>
          <p:nvPr/>
        </p:nvSpPr>
        <p:spPr>
          <a:xfrm>
            <a:off x="6013400" y="214025"/>
            <a:ext cx="2209500" cy="6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Roboto"/>
                <a:ea typeface="Roboto"/>
                <a:cs typeface="Roboto"/>
                <a:sym typeface="Roboto"/>
              </a:rPr>
              <a:t>Let’s read it in syllabary </a:t>
            </a:r>
            <a:endParaRPr>
              <a:solidFill>
                <a:srgbClr val="FFFF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animEffect filter="fade" transition="in">
                                      <p:cBhvr>
                                        <p:cTn dur="1000"/>
                                        <p:tgtEl>
                                          <p:spTgt spid="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animEffect filter="fade" transition="in">
                                      <p:cBhvr>
                                        <p:cTn dur="1000"/>
                                        <p:tgtEl>
                                          <p:spTgt spid="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2" st="2"/>
                                            </p:txEl>
                                          </p:spTgt>
                                        </p:tgtEl>
                                        <p:attrNameLst>
                                          <p:attrName>style.visibility</p:attrName>
                                        </p:attrNameLst>
                                      </p:cBhvr>
                                      <p:to>
                                        <p:strVal val="visible"/>
                                      </p:to>
                                    </p:set>
                                    <p:animEffect filter="fade" transition="in">
                                      <p:cBhvr>
                                        <p:cTn dur="1000"/>
                                        <p:tgtEl>
                                          <p:spTgt spid="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3" st="3"/>
                                            </p:txEl>
                                          </p:spTgt>
                                        </p:tgtEl>
                                        <p:attrNameLst>
                                          <p:attrName>style.visibility</p:attrName>
                                        </p:attrNameLst>
                                      </p:cBhvr>
                                      <p:to>
                                        <p:strVal val="visible"/>
                                      </p:to>
                                    </p:set>
                                    <p:animEffect filter="fade" transition="in">
                                      <p:cBhvr>
                                        <p:cTn dur="1000"/>
                                        <p:tgtEl>
                                          <p:spTgt spid="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4" st="4"/>
                                            </p:txEl>
                                          </p:spTgt>
                                        </p:tgtEl>
                                        <p:attrNameLst>
                                          <p:attrName>style.visibility</p:attrName>
                                        </p:attrNameLst>
                                      </p:cBhvr>
                                      <p:to>
                                        <p:strVal val="visible"/>
                                      </p:to>
                                    </p:set>
                                    <p:animEffect filter="fade" transition="in">
                                      <p:cBhvr>
                                        <p:cTn dur="1000"/>
                                        <p:tgtEl>
                                          <p:spTgt spid="8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5" st="5"/>
                                            </p:txEl>
                                          </p:spTgt>
                                        </p:tgtEl>
                                        <p:attrNameLst>
                                          <p:attrName>style.visibility</p:attrName>
                                        </p:attrNameLst>
                                      </p:cBhvr>
                                      <p:to>
                                        <p:strVal val="visible"/>
                                      </p:to>
                                    </p:set>
                                    <p:animEffect filter="fade" transition="in">
                                      <p:cBhvr>
                                        <p:cTn dur="1000"/>
                                        <p:tgtEl>
                                          <p:spTgt spid="8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6" st="6"/>
                                            </p:txEl>
                                          </p:spTgt>
                                        </p:tgtEl>
                                        <p:attrNameLst>
                                          <p:attrName>style.visibility</p:attrName>
                                        </p:attrNameLst>
                                      </p:cBhvr>
                                      <p:to>
                                        <p:strVal val="visible"/>
                                      </p:to>
                                    </p:set>
                                    <p:animEffect filter="fade" transition="in">
                                      <p:cBhvr>
                                        <p:cTn dur="1000"/>
                                        <p:tgtEl>
                                          <p:spTgt spid="8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7" st="7"/>
                                            </p:txEl>
                                          </p:spTgt>
                                        </p:tgtEl>
                                        <p:attrNameLst>
                                          <p:attrName>style.visibility</p:attrName>
                                        </p:attrNameLst>
                                      </p:cBhvr>
                                      <p:to>
                                        <p:strVal val="visible"/>
                                      </p:to>
                                    </p:set>
                                    <p:animEffect filter="fade" transition="in">
                                      <p:cBhvr>
                                        <p:cTn dur="1000"/>
                                        <p:tgtEl>
                                          <p:spTgt spid="8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8" st="8"/>
                                            </p:txEl>
                                          </p:spTgt>
                                        </p:tgtEl>
                                        <p:attrNameLst>
                                          <p:attrName>style.visibility</p:attrName>
                                        </p:attrNameLst>
                                      </p:cBhvr>
                                      <p:to>
                                        <p:strVal val="visible"/>
                                      </p:to>
                                    </p:set>
                                    <p:animEffect filter="fade" transition="in">
                                      <p:cBhvr>
                                        <p:cTn dur="1000"/>
                                        <p:tgtEl>
                                          <p:spTgt spid="8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a:t>
            </a:r>
            <a:r>
              <a:rPr lang="en"/>
              <a:t> ᏣᎳᎩ ᎠᏕᎶᏆᏍᏗ</a:t>
            </a:r>
            <a:endParaRPr/>
          </a:p>
        </p:txBody>
      </p:sp>
      <p:sp>
        <p:nvSpPr>
          <p:cNvPr id="89" name="Google Shape;89;p18"/>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Ilvhiyu jigesv uwosulojv ehe. Sawu uwej agehya unikahe. Iyudali uwej agehya unosele osd ganohalidohi uhwatvd. Uwej agehya utuisdane udvdi judvne uji. Sawu iga, ulilohi asgaya danela wuluje. Udulisge uwej agehya unehladisdi. Uwosulojv asgaya unosele osda ganohalidohi  junelidewu. Uwosulojv unosele wosda ganohalidohi jigese. Nole agayvlige udvne jiwutlinohetane uwej agehya. Na agehya asgayahno unanelide. Asgaya widunele agehyuja ujihno.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0" st="0"/>
                                            </p:txEl>
                                          </p:spTgt>
                                        </p:tgtEl>
                                        <p:attrNameLst>
                                          <p:attrName>style.visibility</p:attrName>
                                        </p:attrNameLst>
                                      </p:cBhvr>
                                      <p:to>
                                        <p:strVal val="visible"/>
                                      </p:to>
                                    </p:set>
                                    <p:animEffect filter="fade" transition="in">
                                      <p:cBhvr>
                                        <p:cTn dur="1000"/>
                                        <p:tgtEl>
                                          <p:spTgt spid="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 st="1"/>
                                            </p:txEl>
                                          </p:spTgt>
                                        </p:tgtEl>
                                        <p:attrNameLst>
                                          <p:attrName>style.visibility</p:attrName>
                                        </p:attrNameLst>
                                      </p:cBhvr>
                                      <p:to>
                                        <p:strVal val="visible"/>
                                      </p:to>
                                    </p:set>
                                    <p:animEffect filter="fade" transition="in">
                                      <p:cBhvr>
                                        <p:cTn dur="1000"/>
                                        <p:tgtEl>
                                          <p:spTgt spid="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2" st="2"/>
                                            </p:txEl>
                                          </p:spTgt>
                                        </p:tgtEl>
                                        <p:attrNameLst>
                                          <p:attrName>style.visibility</p:attrName>
                                        </p:attrNameLst>
                                      </p:cBhvr>
                                      <p:to>
                                        <p:strVal val="visible"/>
                                      </p:to>
                                    </p:set>
                                    <p:animEffect filter="fade" transition="in">
                                      <p:cBhvr>
                                        <p:cTn dur="1000"/>
                                        <p:tgtEl>
                                          <p:spTgt spid="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3" st="3"/>
                                            </p:txEl>
                                          </p:spTgt>
                                        </p:tgtEl>
                                        <p:attrNameLst>
                                          <p:attrName>style.visibility</p:attrName>
                                        </p:attrNameLst>
                                      </p:cBhvr>
                                      <p:to>
                                        <p:strVal val="visible"/>
                                      </p:to>
                                    </p:set>
                                    <p:animEffect filter="fade" transition="in">
                                      <p:cBhvr>
                                        <p:cTn dur="1000"/>
                                        <p:tgtEl>
                                          <p:spTgt spid="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4" st="4"/>
                                            </p:txEl>
                                          </p:spTgt>
                                        </p:tgtEl>
                                        <p:attrNameLst>
                                          <p:attrName>style.visibility</p:attrName>
                                        </p:attrNameLst>
                                      </p:cBhvr>
                                      <p:to>
                                        <p:strVal val="visible"/>
                                      </p:to>
                                    </p:set>
                                    <p:animEffect filter="fade" transition="in">
                                      <p:cBhvr>
                                        <p:cTn dur="1000"/>
                                        <p:tgtEl>
                                          <p:spTgt spid="8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95" name="Google Shape;95;p19"/>
          <p:cNvSpPr txBox="1"/>
          <p:nvPr/>
        </p:nvSpPr>
        <p:spPr>
          <a:xfrm>
            <a:off x="165700" y="716050"/>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Uwosulojv- widow</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Iyudali- often</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Ganohalidohi- hunter</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Uhwatvd- her to find it</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Utuisdane- she promised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Udvhdi- her to do</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Ulilohi- handsome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Unehladisdi- to marry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Utlinohetane- she would speak to her</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Widunele- he went to live with them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Winulstan- that happened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Uyeje- he/she woke up</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
        <p:nvSpPr>
          <p:cNvPr id="96" name="Google Shape;96;p19"/>
          <p:cNvSpPr txBox="1"/>
          <p:nvPr/>
        </p:nvSpPr>
        <p:spPr>
          <a:xfrm>
            <a:off x="4432900" y="833425"/>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Udvnvistane- he got ready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Unohalidesdi- to go hunting</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Dodaquad- all day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Uhnelade- he was gone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Jisdeji- mouse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Dunhnese- he brought them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Ukwalose- he had no luck in hunting</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igvyi- early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Nasgisgini nigesvn- instead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Duwuktane- he decided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Ajadi- fish</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Duhnawuje- he got dressed</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ajadi</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1000"/>
                                        <p:tgtEl>
                                          <p:spTgt spid="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animEffect filter="fade" transition="in">
                                      <p:cBhvr>
                                        <p:cTn dur="1000"/>
                                        <p:tgtEl>
                                          <p:spTgt spid="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animEffect filter="fade" transition="in">
                                      <p:cBhvr>
                                        <p:cTn dur="1000"/>
                                        <p:tgtEl>
                                          <p:spTgt spid="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3" st="3"/>
                                            </p:txEl>
                                          </p:spTgt>
                                        </p:tgtEl>
                                        <p:attrNameLst>
                                          <p:attrName>style.visibility</p:attrName>
                                        </p:attrNameLst>
                                      </p:cBhvr>
                                      <p:to>
                                        <p:strVal val="visible"/>
                                      </p:to>
                                    </p:set>
                                    <p:animEffect filter="fade" transition="in">
                                      <p:cBhvr>
                                        <p:cTn dur="1000"/>
                                        <p:tgtEl>
                                          <p:spTgt spid="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4" st="4"/>
                                            </p:txEl>
                                          </p:spTgt>
                                        </p:tgtEl>
                                        <p:attrNameLst>
                                          <p:attrName>style.visibility</p:attrName>
                                        </p:attrNameLst>
                                      </p:cBhvr>
                                      <p:to>
                                        <p:strVal val="visible"/>
                                      </p:to>
                                    </p:set>
                                    <p:animEffect filter="fade" transition="in">
                                      <p:cBhvr>
                                        <p:cTn dur="1000"/>
                                        <p:tgtEl>
                                          <p:spTgt spid="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5" st="5"/>
                                            </p:txEl>
                                          </p:spTgt>
                                        </p:tgtEl>
                                        <p:attrNameLst>
                                          <p:attrName>style.visibility</p:attrName>
                                        </p:attrNameLst>
                                      </p:cBhvr>
                                      <p:to>
                                        <p:strVal val="visible"/>
                                      </p:to>
                                    </p:set>
                                    <p:animEffect filter="fade" transition="in">
                                      <p:cBhvr>
                                        <p:cTn dur="1000"/>
                                        <p:tgtEl>
                                          <p:spTgt spid="9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6" st="6"/>
                                            </p:txEl>
                                          </p:spTgt>
                                        </p:tgtEl>
                                        <p:attrNameLst>
                                          <p:attrName>style.visibility</p:attrName>
                                        </p:attrNameLst>
                                      </p:cBhvr>
                                      <p:to>
                                        <p:strVal val="visible"/>
                                      </p:to>
                                    </p:set>
                                    <p:animEffect filter="fade" transition="in">
                                      <p:cBhvr>
                                        <p:cTn dur="1000"/>
                                        <p:tgtEl>
                                          <p:spTgt spid="9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7" st="7"/>
                                            </p:txEl>
                                          </p:spTgt>
                                        </p:tgtEl>
                                        <p:attrNameLst>
                                          <p:attrName>style.visibility</p:attrName>
                                        </p:attrNameLst>
                                      </p:cBhvr>
                                      <p:to>
                                        <p:strVal val="visible"/>
                                      </p:to>
                                    </p:set>
                                    <p:animEffect filter="fade" transition="in">
                                      <p:cBhvr>
                                        <p:cTn dur="1000"/>
                                        <p:tgtEl>
                                          <p:spTgt spid="9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8" st="8"/>
                                            </p:txEl>
                                          </p:spTgt>
                                        </p:tgtEl>
                                        <p:attrNameLst>
                                          <p:attrName>style.visibility</p:attrName>
                                        </p:attrNameLst>
                                      </p:cBhvr>
                                      <p:to>
                                        <p:strVal val="visible"/>
                                      </p:to>
                                    </p:set>
                                    <p:animEffect filter="fade" transition="in">
                                      <p:cBhvr>
                                        <p:cTn dur="1000"/>
                                        <p:tgtEl>
                                          <p:spTgt spid="9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9" st="9"/>
                                            </p:txEl>
                                          </p:spTgt>
                                        </p:tgtEl>
                                        <p:attrNameLst>
                                          <p:attrName>style.visibility</p:attrName>
                                        </p:attrNameLst>
                                      </p:cBhvr>
                                      <p:to>
                                        <p:strVal val="visible"/>
                                      </p:to>
                                    </p:set>
                                    <p:animEffect filter="fade" transition="in">
                                      <p:cBhvr>
                                        <p:cTn dur="1000"/>
                                        <p:tgtEl>
                                          <p:spTgt spid="9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0" st="10"/>
                                            </p:txEl>
                                          </p:spTgt>
                                        </p:tgtEl>
                                        <p:attrNameLst>
                                          <p:attrName>style.visibility</p:attrName>
                                        </p:attrNameLst>
                                      </p:cBhvr>
                                      <p:to>
                                        <p:strVal val="visible"/>
                                      </p:to>
                                    </p:set>
                                    <p:animEffect filter="fade" transition="in">
                                      <p:cBhvr>
                                        <p:cTn dur="1000"/>
                                        <p:tgtEl>
                                          <p:spTgt spid="9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1" st="11"/>
                                            </p:txEl>
                                          </p:spTgt>
                                        </p:tgtEl>
                                        <p:attrNameLst>
                                          <p:attrName>style.visibility</p:attrName>
                                        </p:attrNameLst>
                                      </p:cBhvr>
                                      <p:to>
                                        <p:strVal val="visible"/>
                                      </p:to>
                                    </p:set>
                                    <p:animEffect filter="fade" transition="in">
                                      <p:cBhvr>
                                        <p:cTn dur="1000"/>
                                        <p:tgtEl>
                                          <p:spTgt spid="9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2" st="12"/>
                                            </p:txEl>
                                          </p:spTgt>
                                        </p:tgtEl>
                                        <p:attrNameLst>
                                          <p:attrName>style.visibility</p:attrName>
                                        </p:attrNameLst>
                                      </p:cBhvr>
                                      <p:to>
                                        <p:strVal val="visible"/>
                                      </p:to>
                                    </p:set>
                                    <p:animEffect filter="fade" transition="in">
                                      <p:cBhvr>
                                        <p:cTn dur="1000"/>
                                        <p:tgtEl>
                                          <p:spTgt spid="95">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3" st="13"/>
                                            </p:txEl>
                                          </p:spTgt>
                                        </p:tgtEl>
                                        <p:attrNameLst>
                                          <p:attrName>style.visibility</p:attrName>
                                        </p:attrNameLst>
                                      </p:cBhvr>
                                      <p:to>
                                        <p:strVal val="visible"/>
                                      </p:to>
                                    </p:set>
                                    <p:animEffect filter="fade" transition="in">
                                      <p:cBhvr>
                                        <p:cTn dur="1000"/>
                                        <p:tgtEl>
                                          <p:spTgt spid="95">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4" st="14"/>
                                            </p:txEl>
                                          </p:spTgt>
                                        </p:tgtEl>
                                        <p:attrNameLst>
                                          <p:attrName>style.visibility</p:attrName>
                                        </p:attrNameLst>
                                      </p:cBhvr>
                                      <p:to>
                                        <p:strVal val="visible"/>
                                      </p:to>
                                    </p:set>
                                    <p:animEffect filter="fade" transition="in">
                                      <p:cBhvr>
                                        <p:cTn dur="1000"/>
                                        <p:tgtEl>
                                          <p:spTgt spid="95">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5" st="15"/>
                                            </p:txEl>
                                          </p:spTgt>
                                        </p:tgtEl>
                                        <p:attrNameLst>
                                          <p:attrName>style.visibility</p:attrName>
                                        </p:attrNameLst>
                                      </p:cBhvr>
                                      <p:to>
                                        <p:strVal val="visible"/>
                                      </p:to>
                                    </p:set>
                                    <p:animEffect filter="fade" transition="in">
                                      <p:cBhvr>
                                        <p:cTn dur="1000"/>
                                        <p:tgtEl>
                                          <p:spTgt spid="95">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6" st="16"/>
                                            </p:txEl>
                                          </p:spTgt>
                                        </p:tgtEl>
                                        <p:attrNameLst>
                                          <p:attrName>style.visibility</p:attrName>
                                        </p:attrNameLst>
                                      </p:cBhvr>
                                      <p:to>
                                        <p:strVal val="visible"/>
                                      </p:to>
                                    </p:set>
                                    <p:animEffect filter="fade" transition="in">
                                      <p:cBhvr>
                                        <p:cTn dur="1000"/>
                                        <p:tgtEl>
                                          <p:spTgt spid="95">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7" st="17"/>
                                            </p:txEl>
                                          </p:spTgt>
                                        </p:tgtEl>
                                        <p:attrNameLst>
                                          <p:attrName>style.visibility</p:attrName>
                                        </p:attrNameLst>
                                      </p:cBhvr>
                                      <p:to>
                                        <p:strVal val="visible"/>
                                      </p:to>
                                    </p:set>
                                    <p:animEffect filter="fade" transition="in">
                                      <p:cBhvr>
                                        <p:cTn dur="1000"/>
                                        <p:tgtEl>
                                          <p:spTgt spid="95">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8" st="18"/>
                                            </p:txEl>
                                          </p:spTgt>
                                        </p:tgtEl>
                                        <p:attrNameLst>
                                          <p:attrName>style.visibility</p:attrName>
                                        </p:attrNameLst>
                                      </p:cBhvr>
                                      <p:to>
                                        <p:strVal val="visible"/>
                                      </p:to>
                                    </p:set>
                                    <p:animEffect filter="fade" transition="in">
                                      <p:cBhvr>
                                        <p:cTn dur="1000"/>
                                        <p:tgtEl>
                                          <p:spTgt spid="95">
                                            <p:txEl>
                                              <p:pRg end="18" st="1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102" name="Google Shape;102;p20"/>
          <p:cNvSpPr txBox="1"/>
          <p:nvPr/>
        </p:nvSpPr>
        <p:spPr>
          <a:xfrm>
            <a:off x="165700" y="716050"/>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Digvhalvda- scraps</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Duhyotle- he brought them (solid)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Dunihiye- they left them behind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Udlasitihe- she became supicious</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Usdawadesd- she to follow</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Uhnigise- he left</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Usdawadvse- she followed him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Igohid- until</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Aninel- her husband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Uguku- owl</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Udanedliyvse- he changed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Uhnalvje- she became mad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Ugvwiyuha- instead</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
        <p:nvSpPr>
          <p:cNvPr id="103" name="Google Shape;103;p20"/>
          <p:cNvSpPr txBox="1"/>
          <p:nvPr/>
        </p:nvSpPr>
        <p:spPr>
          <a:xfrm>
            <a:off x="4432900" y="833425"/>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W</a:t>
            </a:r>
            <a:r>
              <a:rPr lang="en" sz="1800">
                <a:solidFill>
                  <a:srgbClr val="FFFFFF"/>
                </a:solidFill>
              </a:rPr>
              <a:t>uksesde- she watched him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Gohida- a long time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Nutlisd- quickly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Utlawidvhe- he flew down</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Dusaldane- he lifted them up</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Dusugatlv- claws</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Udanagise- he picked up (alive)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Uwanvje- she hurried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Ugotvtane- he showed it to her</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Uniyvhe- he caught it</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Dusgasdanele- he scared them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Gaigog- liar</a:t>
            </a:r>
            <a:br>
              <a:rPr lang="en" sz="1800">
                <a:solidFill>
                  <a:srgbClr val="FFFFFF"/>
                </a:solidFill>
              </a:rPr>
            </a:b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1000"/>
                                        <p:tgtEl>
                                          <p:spTgt spid="1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animEffect filter="fade" transition="in">
                                      <p:cBhvr>
                                        <p:cTn dur="1000"/>
                                        <p:tgtEl>
                                          <p:spTgt spid="1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animEffect filter="fade" transition="in">
                                      <p:cBhvr>
                                        <p:cTn dur="1000"/>
                                        <p:tgtEl>
                                          <p:spTgt spid="1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3" st="3"/>
                                            </p:txEl>
                                          </p:spTgt>
                                        </p:tgtEl>
                                        <p:attrNameLst>
                                          <p:attrName>style.visibility</p:attrName>
                                        </p:attrNameLst>
                                      </p:cBhvr>
                                      <p:to>
                                        <p:strVal val="visible"/>
                                      </p:to>
                                    </p:set>
                                    <p:animEffect filter="fade" transition="in">
                                      <p:cBhvr>
                                        <p:cTn dur="1000"/>
                                        <p:tgtEl>
                                          <p:spTgt spid="1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4" st="4"/>
                                            </p:txEl>
                                          </p:spTgt>
                                        </p:tgtEl>
                                        <p:attrNameLst>
                                          <p:attrName>style.visibility</p:attrName>
                                        </p:attrNameLst>
                                      </p:cBhvr>
                                      <p:to>
                                        <p:strVal val="visible"/>
                                      </p:to>
                                    </p:set>
                                    <p:animEffect filter="fade" transition="in">
                                      <p:cBhvr>
                                        <p:cTn dur="1000"/>
                                        <p:tgtEl>
                                          <p:spTgt spid="1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5" st="5"/>
                                            </p:txEl>
                                          </p:spTgt>
                                        </p:tgtEl>
                                        <p:attrNameLst>
                                          <p:attrName>style.visibility</p:attrName>
                                        </p:attrNameLst>
                                      </p:cBhvr>
                                      <p:to>
                                        <p:strVal val="visible"/>
                                      </p:to>
                                    </p:set>
                                    <p:animEffect filter="fade" transition="in">
                                      <p:cBhvr>
                                        <p:cTn dur="1000"/>
                                        <p:tgtEl>
                                          <p:spTgt spid="1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6" st="6"/>
                                            </p:txEl>
                                          </p:spTgt>
                                        </p:tgtEl>
                                        <p:attrNameLst>
                                          <p:attrName>style.visibility</p:attrName>
                                        </p:attrNameLst>
                                      </p:cBhvr>
                                      <p:to>
                                        <p:strVal val="visible"/>
                                      </p:to>
                                    </p:set>
                                    <p:animEffect filter="fade" transition="in">
                                      <p:cBhvr>
                                        <p:cTn dur="1000"/>
                                        <p:tgtEl>
                                          <p:spTgt spid="10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7" st="7"/>
                                            </p:txEl>
                                          </p:spTgt>
                                        </p:tgtEl>
                                        <p:attrNameLst>
                                          <p:attrName>style.visibility</p:attrName>
                                        </p:attrNameLst>
                                      </p:cBhvr>
                                      <p:to>
                                        <p:strVal val="visible"/>
                                      </p:to>
                                    </p:set>
                                    <p:animEffect filter="fade" transition="in">
                                      <p:cBhvr>
                                        <p:cTn dur="1000"/>
                                        <p:tgtEl>
                                          <p:spTgt spid="10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8" st="8"/>
                                            </p:txEl>
                                          </p:spTgt>
                                        </p:tgtEl>
                                        <p:attrNameLst>
                                          <p:attrName>style.visibility</p:attrName>
                                        </p:attrNameLst>
                                      </p:cBhvr>
                                      <p:to>
                                        <p:strVal val="visible"/>
                                      </p:to>
                                    </p:set>
                                    <p:animEffect filter="fade" transition="in">
                                      <p:cBhvr>
                                        <p:cTn dur="1000"/>
                                        <p:tgtEl>
                                          <p:spTgt spid="10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9" st="9"/>
                                            </p:txEl>
                                          </p:spTgt>
                                        </p:tgtEl>
                                        <p:attrNameLst>
                                          <p:attrName>style.visibility</p:attrName>
                                        </p:attrNameLst>
                                      </p:cBhvr>
                                      <p:to>
                                        <p:strVal val="visible"/>
                                      </p:to>
                                    </p:set>
                                    <p:animEffect filter="fade" transition="in">
                                      <p:cBhvr>
                                        <p:cTn dur="1000"/>
                                        <p:tgtEl>
                                          <p:spTgt spid="10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0" st="10"/>
                                            </p:txEl>
                                          </p:spTgt>
                                        </p:tgtEl>
                                        <p:attrNameLst>
                                          <p:attrName>style.visibility</p:attrName>
                                        </p:attrNameLst>
                                      </p:cBhvr>
                                      <p:to>
                                        <p:strVal val="visible"/>
                                      </p:to>
                                    </p:set>
                                    <p:animEffect filter="fade" transition="in">
                                      <p:cBhvr>
                                        <p:cTn dur="1000"/>
                                        <p:tgtEl>
                                          <p:spTgt spid="10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1" st="11"/>
                                            </p:txEl>
                                          </p:spTgt>
                                        </p:tgtEl>
                                        <p:attrNameLst>
                                          <p:attrName>style.visibility</p:attrName>
                                        </p:attrNameLst>
                                      </p:cBhvr>
                                      <p:to>
                                        <p:strVal val="visible"/>
                                      </p:to>
                                    </p:set>
                                    <p:animEffect filter="fade" transition="in">
                                      <p:cBhvr>
                                        <p:cTn dur="1000"/>
                                        <p:tgtEl>
                                          <p:spTgt spid="102">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2" st="12"/>
                                            </p:txEl>
                                          </p:spTgt>
                                        </p:tgtEl>
                                        <p:attrNameLst>
                                          <p:attrName>style.visibility</p:attrName>
                                        </p:attrNameLst>
                                      </p:cBhvr>
                                      <p:to>
                                        <p:strVal val="visible"/>
                                      </p:to>
                                    </p:set>
                                    <p:animEffect filter="fade" transition="in">
                                      <p:cBhvr>
                                        <p:cTn dur="1000"/>
                                        <p:tgtEl>
                                          <p:spTgt spid="102">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3" st="13"/>
                                            </p:txEl>
                                          </p:spTgt>
                                        </p:tgtEl>
                                        <p:attrNameLst>
                                          <p:attrName>style.visibility</p:attrName>
                                        </p:attrNameLst>
                                      </p:cBhvr>
                                      <p:to>
                                        <p:strVal val="visible"/>
                                      </p:to>
                                    </p:set>
                                    <p:animEffect filter="fade" transition="in">
                                      <p:cBhvr>
                                        <p:cTn dur="1000"/>
                                        <p:tgtEl>
                                          <p:spTgt spid="102">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4" st="14"/>
                                            </p:txEl>
                                          </p:spTgt>
                                        </p:tgtEl>
                                        <p:attrNameLst>
                                          <p:attrName>style.visibility</p:attrName>
                                        </p:attrNameLst>
                                      </p:cBhvr>
                                      <p:to>
                                        <p:strVal val="visible"/>
                                      </p:to>
                                    </p:set>
                                    <p:animEffect filter="fade" transition="in">
                                      <p:cBhvr>
                                        <p:cTn dur="1000"/>
                                        <p:tgtEl>
                                          <p:spTgt spid="102">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5" st="15"/>
                                            </p:txEl>
                                          </p:spTgt>
                                        </p:tgtEl>
                                        <p:attrNameLst>
                                          <p:attrName>style.visibility</p:attrName>
                                        </p:attrNameLst>
                                      </p:cBhvr>
                                      <p:to>
                                        <p:strVal val="visible"/>
                                      </p:to>
                                    </p:set>
                                    <p:animEffect filter="fade" transition="in">
                                      <p:cBhvr>
                                        <p:cTn dur="1000"/>
                                        <p:tgtEl>
                                          <p:spTgt spid="102">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6" st="16"/>
                                            </p:txEl>
                                          </p:spTgt>
                                        </p:tgtEl>
                                        <p:attrNameLst>
                                          <p:attrName>style.visibility</p:attrName>
                                        </p:attrNameLst>
                                      </p:cBhvr>
                                      <p:to>
                                        <p:strVal val="visible"/>
                                      </p:to>
                                    </p:set>
                                    <p:animEffect filter="fade" transition="in">
                                      <p:cBhvr>
                                        <p:cTn dur="1000"/>
                                        <p:tgtEl>
                                          <p:spTgt spid="102">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7" st="17"/>
                                            </p:txEl>
                                          </p:spTgt>
                                        </p:tgtEl>
                                        <p:attrNameLst>
                                          <p:attrName>style.visibility</p:attrName>
                                        </p:attrNameLst>
                                      </p:cBhvr>
                                      <p:to>
                                        <p:strVal val="visible"/>
                                      </p:to>
                                    </p:set>
                                    <p:animEffect filter="fade" transition="in">
                                      <p:cBhvr>
                                        <p:cTn dur="1000"/>
                                        <p:tgtEl>
                                          <p:spTgt spid="102">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8" st="18"/>
                                            </p:txEl>
                                          </p:spTgt>
                                        </p:tgtEl>
                                        <p:attrNameLst>
                                          <p:attrName>style.visibility</p:attrName>
                                        </p:attrNameLst>
                                      </p:cBhvr>
                                      <p:to>
                                        <p:strVal val="visible"/>
                                      </p:to>
                                    </p:set>
                                    <p:animEffect filter="fade" transition="in">
                                      <p:cBhvr>
                                        <p:cTn dur="1000"/>
                                        <p:tgtEl>
                                          <p:spTgt spid="102">
                                            <p:txEl>
                                              <p:pRg end="18" st="1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9" st="19"/>
                                            </p:txEl>
                                          </p:spTgt>
                                        </p:tgtEl>
                                        <p:attrNameLst>
                                          <p:attrName>style.visibility</p:attrName>
                                        </p:attrNameLst>
                                      </p:cBhvr>
                                      <p:to>
                                        <p:strVal val="visible"/>
                                      </p:to>
                                    </p:set>
                                    <p:animEffect filter="fade" transition="in">
                                      <p:cBhvr>
                                        <p:cTn dur="1000"/>
                                        <p:tgtEl>
                                          <p:spTgt spid="102">
                                            <p:txEl>
                                              <p:pRg end="19" st="1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20" st="20"/>
                                            </p:txEl>
                                          </p:spTgt>
                                        </p:tgtEl>
                                        <p:attrNameLst>
                                          <p:attrName>style.visibility</p:attrName>
                                        </p:attrNameLst>
                                      </p:cBhvr>
                                      <p:to>
                                        <p:strVal val="visible"/>
                                      </p:to>
                                    </p:set>
                                    <p:animEffect filter="fade" transition="in">
                                      <p:cBhvr>
                                        <p:cTn dur="1000"/>
                                        <p:tgtEl>
                                          <p:spTgt spid="102">
                                            <p:txEl>
                                              <p:pRg end="20" st="2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109" name="Google Shape;109;p21"/>
          <p:cNvSpPr txBox="1"/>
          <p:nvPr/>
        </p:nvSpPr>
        <p:spPr>
          <a:xfrm>
            <a:off x="165700" y="716050"/>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Judaniye- she ran him off</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Uhisodanele- he became lonesome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Nasgi- except for</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animEffect filter="fade" transition="in">
                                      <p:cBhvr>
                                        <p:cTn dur="1000"/>
                                        <p:tgtEl>
                                          <p:spTgt spid="1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1" st="1"/>
                                            </p:txEl>
                                          </p:spTgt>
                                        </p:tgtEl>
                                        <p:attrNameLst>
                                          <p:attrName>style.visibility</p:attrName>
                                        </p:attrNameLst>
                                      </p:cBhvr>
                                      <p:to>
                                        <p:strVal val="visible"/>
                                      </p:to>
                                    </p:set>
                                    <p:animEffect filter="fade" transition="in">
                                      <p:cBhvr>
                                        <p:cTn dur="1000"/>
                                        <p:tgtEl>
                                          <p:spTgt spid="1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2" st="2"/>
                                            </p:txEl>
                                          </p:spTgt>
                                        </p:tgtEl>
                                        <p:attrNameLst>
                                          <p:attrName>style.visibility</p:attrName>
                                        </p:attrNameLst>
                                      </p:cBhvr>
                                      <p:to>
                                        <p:strVal val="visible"/>
                                      </p:to>
                                    </p:set>
                                    <p:animEffect filter="fade" transition="in">
                                      <p:cBhvr>
                                        <p:cTn dur="1000"/>
                                        <p:tgtEl>
                                          <p:spTgt spid="1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3" st="3"/>
                                            </p:txEl>
                                          </p:spTgt>
                                        </p:tgtEl>
                                        <p:attrNameLst>
                                          <p:attrName>style.visibility</p:attrName>
                                        </p:attrNameLst>
                                      </p:cBhvr>
                                      <p:to>
                                        <p:strVal val="visible"/>
                                      </p:to>
                                    </p:set>
                                    <p:animEffect filter="fade" transition="in">
                                      <p:cBhvr>
                                        <p:cTn dur="1000"/>
                                        <p:tgtEl>
                                          <p:spTgt spid="10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4" st="4"/>
                                            </p:txEl>
                                          </p:spTgt>
                                        </p:tgtEl>
                                        <p:attrNameLst>
                                          <p:attrName>style.visibility</p:attrName>
                                        </p:attrNameLst>
                                      </p:cBhvr>
                                      <p:to>
                                        <p:strVal val="visible"/>
                                      </p:to>
                                    </p:set>
                                    <p:animEffect filter="fade" transition="in">
                                      <p:cBhvr>
                                        <p:cTn dur="1000"/>
                                        <p:tgtEl>
                                          <p:spTgt spid="10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5" st="5"/>
                                            </p:txEl>
                                          </p:spTgt>
                                        </p:tgtEl>
                                        <p:attrNameLst>
                                          <p:attrName>style.visibility</p:attrName>
                                        </p:attrNameLst>
                                      </p:cBhvr>
                                      <p:to>
                                        <p:strVal val="visible"/>
                                      </p:to>
                                    </p:set>
                                    <p:animEffect filter="fade" transition="in">
                                      <p:cBhvr>
                                        <p:cTn dur="1000"/>
                                        <p:tgtEl>
                                          <p:spTgt spid="10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6" st="6"/>
                                            </p:txEl>
                                          </p:spTgt>
                                        </p:tgtEl>
                                        <p:attrNameLst>
                                          <p:attrName>style.visibility</p:attrName>
                                        </p:attrNameLst>
                                      </p:cBhvr>
                                      <p:to>
                                        <p:strVal val="visible"/>
                                      </p:to>
                                    </p:set>
                                    <p:animEffect filter="fade" transition="in">
                                      <p:cBhvr>
                                        <p:cTn dur="1000"/>
                                        <p:tgtEl>
                                          <p:spTgt spid="10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7" st="7"/>
                                            </p:txEl>
                                          </p:spTgt>
                                        </p:tgtEl>
                                        <p:attrNameLst>
                                          <p:attrName>style.visibility</p:attrName>
                                        </p:attrNameLst>
                                      </p:cBhvr>
                                      <p:to>
                                        <p:strVal val="visible"/>
                                      </p:to>
                                    </p:set>
                                    <p:animEffect filter="fade" transition="in">
                                      <p:cBhvr>
                                        <p:cTn dur="1000"/>
                                        <p:tgtEl>
                                          <p:spTgt spid="10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8" st="8"/>
                                            </p:txEl>
                                          </p:spTgt>
                                        </p:tgtEl>
                                        <p:attrNameLst>
                                          <p:attrName>style.visibility</p:attrName>
                                        </p:attrNameLst>
                                      </p:cBhvr>
                                      <p:to>
                                        <p:strVal val="visible"/>
                                      </p:to>
                                    </p:set>
                                    <p:animEffect filter="fade" transition="in">
                                      <p:cBhvr>
                                        <p:cTn dur="1000"/>
                                        <p:tgtEl>
                                          <p:spTgt spid="10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9" st="9"/>
                                            </p:txEl>
                                          </p:spTgt>
                                        </p:tgtEl>
                                        <p:attrNameLst>
                                          <p:attrName>style.visibility</p:attrName>
                                        </p:attrNameLst>
                                      </p:cBhvr>
                                      <p:to>
                                        <p:strVal val="visible"/>
                                      </p:to>
                                    </p:set>
                                    <p:animEffect filter="fade" transition="in">
                                      <p:cBhvr>
                                        <p:cTn dur="1000"/>
                                        <p:tgtEl>
                                          <p:spTgt spid="10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10" st="10"/>
                                            </p:txEl>
                                          </p:spTgt>
                                        </p:tgtEl>
                                        <p:attrNameLst>
                                          <p:attrName>style.visibility</p:attrName>
                                        </p:attrNameLst>
                                      </p:cBhvr>
                                      <p:to>
                                        <p:strVal val="visible"/>
                                      </p:to>
                                    </p:set>
                                    <p:animEffect filter="fade" transition="in">
                                      <p:cBhvr>
                                        <p:cTn dur="1000"/>
                                        <p:tgtEl>
                                          <p:spTgt spid="109">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