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Roboto Slab"/>
      <p:regular r:id="rId14"/>
      <p:bold r:id="rId15"/>
    </p:embeddedFont>
    <p:embeddedFont>
      <p:font typeface="Roboto"/>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Slab-bold.fntdata"/><Relationship Id="rId14" Type="http://schemas.openxmlformats.org/officeDocument/2006/relationships/font" Target="fonts/RobotoSlab-regular.fntdata"/><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Google Shape;60;g5d995c6ad6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995c6ad6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e9f456fa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e9f456fa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Google Shape;72;g5e9f45742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5e9f45742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 name="Shape 77"/>
        <p:cNvGrpSpPr/>
        <p:nvPr/>
      </p:nvGrpSpPr>
      <p:grpSpPr>
        <a:xfrm>
          <a:off x="0" y="0"/>
          <a:ext cx="0" cy="0"/>
          <a:chOff x="0" y="0"/>
          <a:chExt cx="0" cy="0"/>
        </a:xfrm>
      </p:grpSpPr>
      <p:sp>
        <p:nvSpPr>
          <p:cNvPr id="78" name="Google Shape;78;g5e9f45742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5e9f45742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e9f456fa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e9f456fa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e9f456fab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5e9f456fab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e9f456fab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5e9f456fab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ᏦᏍᎪ ᏔᎵᏁ</a:t>
            </a:r>
            <a:r>
              <a:rPr lang="en" sz="3600"/>
              <a:t> ᏣᎳᎩ ᎠᏕᎶᏆᏍᏗ</a:t>
            </a:r>
            <a:endParaRPr sz="3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ᏔᎵᏁ</a:t>
            </a:r>
            <a:r>
              <a:rPr lang="en"/>
              <a:t> ᏣᎳᎩ ᎠᏕᎶᏆᏍᏗ</a:t>
            </a:r>
            <a:endParaRPr/>
          </a:p>
        </p:txBody>
      </p:sp>
      <p:sp>
        <p:nvSpPr>
          <p:cNvPr id="64" name="Google Shape;64;p14"/>
          <p:cNvSpPr txBox="1"/>
          <p:nvPr>
            <p:ph idx="1" type="body"/>
          </p:nvPr>
        </p:nvSpPr>
        <p:spPr>
          <a:xfrm>
            <a:off x="387900" y="1002275"/>
            <a:ext cx="8368200" cy="39075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sz="3600">
                <a:solidFill>
                  <a:srgbClr val="FFFFFF"/>
                </a:solidFill>
              </a:rPr>
              <a:t>ᎢᏓᎴᎾ</a:t>
            </a:r>
            <a:endParaRPr sz="3600">
              <a:solidFill>
                <a:srgbClr val="FFFFFF"/>
              </a:solidFill>
            </a:endParaRPr>
          </a:p>
          <a:p>
            <a:pPr indent="0" lvl="0" marL="457200" rtl="0" algn="ctr">
              <a:spcBef>
                <a:spcPts val="1600"/>
              </a:spcBef>
              <a:spcAft>
                <a:spcPts val="0"/>
              </a:spcAft>
              <a:buNone/>
            </a:pPr>
            <a:r>
              <a:rPr lang="en" sz="3600">
                <a:solidFill>
                  <a:srgbClr val="FFFFFF"/>
                </a:solidFill>
              </a:rPr>
              <a:t>ᏣᎳᎩ ᎢᏗᏬᏂ!</a:t>
            </a:r>
            <a:endParaRPr sz="3600">
              <a:solidFill>
                <a:srgbClr val="FFFFFF"/>
              </a:solidFill>
            </a:endParaRPr>
          </a:p>
          <a:p>
            <a:pPr indent="0" lvl="0" marL="457200" rtl="0" algn="l">
              <a:spcBef>
                <a:spcPts val="1600"/>
              </a:spcBef>
              <a:spcAft>
                <a:spcPts val="0"/>
              </a:spcAft>
              <a:buNone/>
            </a:pPr>
            <a:r>
              <a:t/>
            </a:r>
            <a:endParaRPr sz="3600">
              <a:solidFill>
                <a:srgbClr val="FFFFFF"/>
              </a:solidFill>
            </a:endParaRPr>
          </a:p>
          <a:p>
            <a:pPr indent="0" lvl="0" marL="0" rtl="0" algn="l">
              <a:spcBef>
                <a:spcPts val="1600"/>
              </a:spcBef>
              <a:spcAft>
                <a:spcPts val="0"/>
              </a:spcAft>
              <a:buNone/>
            </a:pPr>
            <a:r>
              <a:t/>
            </a:r>
            <a:endParaRPr>
              <a:solidFill>
                <a:srgbClr val="FFFFFF"/>
              </a:solidFill>
              <a:latin typeface="Arial"/>
              <a:ea typeface="Arial"/>
              <a:cs typeface="Arial"/>
              <a:sym typeface="Arial"/>
            </a:endParaRPr>
          </a:p>
          <a:p>
            <a:pPr indent="0" lvl="0" marL="0" rtl="0" algn="l">
              <a:spcBef>
                <a:spcPts val="0"/>
              </a:spcBef>
              <a:spcAft>
                <a:spcPts val="0"/>
              </a:spcAft>
              <a:buNone/>
            </a:pPr>
            <a:r>
              <a:t/>
            </a:r>
            <a:endParaRPr sz="1000">
              <a:solidFill>
                <a:srgbClr val="FF0000"/>
              </a:solidFill>
              <a:latin typeface="Arial"/>
              <a:ea typeface="Arial"/>
              <a:cs typeface="Arial"/>
              <a:sym typeface="Arial"/>
            </a:endParaRPr>
          </a:p>
          <a:p>
            <a:pPr indent="0" lvl="0" marL="0" rtl="0" algn="l">
              <a:lnSpc>
                <a:spcPct val="100000"/>
              </a:lnSpc>
              <a:spcBef>
                <a:spcPts val="0"/>
              </a:spcBef>
              <a:spcAft>
                <a:spcPts val="0"/>
              </a:spcAft>
              <a:buNone/>
            </a:pPr>
            <a:r>
              <a:t/>
            </a:r>
            <a:endParaRPr sz="2400">
              <a:solidFill>
                <a:srgbClr val="FFFFFF"/>
              </a:solidFill>
            </a:endParaRPr>
          </a:p>
          <a:p>
            <a:pPr indent="0" lvl="0" marL="0" rtl="0" algn="l">
              <a:spcBef>
                <a:spcPts val="0"/>
              </a:spcBef>
              <a:spcAft>
                <a:spcPts val="160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a:t>
            </a:r>
            <a:r>
              <a:rPr lang="en"/>
              <a:t> ᏣᎳᎩ ᎠᏕᎶᏆᏍᏗ</a:t>
            </a:r>
            <a:endParaRPr/>
          </a:p>
        </p:txBody>
      </p:sp>
      <p:sp>
        <p:nvSpPr>
          <p:cNvPr id="70" name="Google Shape;70;p15"/>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Hnaquu sunale nigalsda</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Hnaquu sunale nigalsda</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Ayano, ayano yihowa</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Gvyalieliji. Yihowa gvyalieliji</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1000"/>
                                        <p:tgtEl>
                                          <p:spTgt spid="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1000"/>
                                        <p:tgtEl>
                                          <p:spTgt spid="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2" st="2"/>
                                            </p:txEl>
                                          </p:spTgt>
                                        </p:tgtEl>
                                        <p:attrNameLst>
                                          <p:attrName>style.visibility</p:attrName>
                                        </p:attrNameLst>
                                      </p:cBhvr>
                                      <p:to>
                                        <p:strVal val="visible"/>
                                      </p:to>
                                    </p:set>
                                    <p:animEffect filter="fade" transition="in">
                                      <p:cBhvr>
                                        <p:cTn dur="1000"/>
                                        <p:tgtEl>
                                          <p:spTgt spid="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3" st="3"/>
                                            </p:txEl>
                                          </p:spTgt>
                                        </p:tgtEl>
                                        <p:attrNameLst>
                                          <p:attrName>style.visibility</p:attrName>
                                        </p:attrNameLst>
                                      </p:cBhvr>
                                      <p:to>
                                        <p:strVal val="visible"/>
                                      </p:to>
                                    </p:set>
                                    <p:animEffect filter="fade" transition="in">
                                      <p:cBhvr>
                                        <p:cTn dur="1000"/>
                                        <p:tgtEl>
                                          <p:spTgt spid="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4" st="4"/>
                                            </p:txEl>
                                          </p:spTgt>
                                        </p:tgtEl>
                                        <p:attrNameLst>
                                          <p:attrName>style.visibility</p:attrName>
                                        </p:attrNameLst>
                                      </p:cBhvr>
                                      <p:to>
                                        <p:strVal val="visible"/>
                                      </p:to>
                                    </p:set>
                                    <p:animEffect filter="fade" transition="in">
                                      <p:cBhvr>
                                        <p:cTn dur="1000"/>
                                        <p:tgtEl>
                                          <p:spTgt spid="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5" st="5"/>
                                            </p:txEl>
                                          </p:spTgt>
                                        </p:tgtEl>
                                        <p:attrNameLst>
                                          <p:attrName>style.visibility</p:attrName>
                                        </p:attrNameLst>
                                      </p:cBhvr>
                                      <p:to>
                                        <p:strVal val="visible"/>
                                      </p:to>
                                    </p:set>
                                    <p:animEffect filter="fade" transition="in">
                                      <p:cBhvr>
                                        <p:cTn dur="1000"/>
                                        <p:tgtEl>
                                          <p:spTgt spid="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6" st="6"/>
                                            </p:txEl>
                                          </p:spTgt>
                                        </p:tgtEl>
                                        <p:attrNameLst>
                                          <p:attrName>style.visibility</p:attrName>
                                        </p:attrNameLst>
                                      </p:cBhvr>
                                      <p:to>
                                        <p:strVal val="visible"/>
                                      </p:to>
                                    </p:set>
                                    <p:animEffect filter="fade" transition="in">
                                      <p:cBhvr>
                                        <p:cTn dur="1000"/>
                                        <p:tgtEl>
                                          <p:spTgt spid="7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7" st="7"/>
                                            </p:txEl>
                                          </p:spTgt>
                                        </p:tgtEl>
                                        <p:attrNameLst>
                                          <p:attrName>style.visibility</p:attrName>
                                        </p:attrNameLst>
                                      </p:cBhvr>
                                      <p:to>
                                        <p:strVal val="visible"/>
                                      </p:to>
                                    </p:set>
                                    <p:animEffect filter="fade" transition="in">
                                      <p:cBhvr>
                                        <p:cTn dur="1000"/>
                                        <p:tgtEl>
                                          <p:spTgt spid="7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8" st="8"/>
                                            </p:txEl>
                                          </p:spTgt>
                                        </p:tgtEl>
                                        <p:attrNameLst>
                                          <p:attrName>style.visibility</p:attrName>
                                        </p:attrNameLst>
                                      </p:cBhvr>
                                      <p:to>
                                        <p:strVal val="visible"/>
                                      </p:to>
                                    </p:set>
                                    <p:animEffect filter="fade" transition="in">
                                      <p:cBhvr>
                                        <p:cTn dur="1000"/>
                                        <p:tgtEl>
                                          <p:spTgt spid="7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9" st="9"/>
                                            </p:txEl>
                                          </p:spTgt>
                                        </p:tgtEl>
                                        <p:attrNameLst>
                                          <p:attrName>style.visibility</p:attrName>
                                        </p:attrNameLst>
                                      </p:cBhvr>
                                      <p:to>
                                        <p:strVal val="visible"/>
                                      </p:to>
                                    </p:set>
                                    <p:animEffect filter="fade" transition="in">
                                      <p:cBhvr>
                                        <p:cTn dur="1000"/>
                                        <p:tgtEl>
                                          <p:spTgt spid="7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xEl>
                                              <p:pRg end="10" st="10"/>
                                            </p:txEl>
                                          </p:spTgt>
                                        </p:tgtEl>
                                        <p:attrNameLst>
                                          <p:attrName>style.visibility</p:attrName>
                                        </p:attrNameLst>
                                      </p:cBhvr>
                                      <p:to>
                                        <p:strVal val="visible"/>
                                      </p:to>
                                    </p:set>
                                    <p:animEffect filter="fade" transition="in">
                                      <p:cBhvr>
                                        <p:cTn dur="1000"/>
                                        <p:tgtEl>
                                          <p:spTgt spid="70">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Google Shape;75;p16"/>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76" name="Google Shape;76;p16"/>
          <p:cNvSpPr txBox="1"/>
          <p:nvPr/>
        </p:nvSpPr>
        <p:spPr>
          <a:xfrm>
            <a:off x="163575" y="702775"/>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sz="2400">
                <a:solidFill>
                  <a:srgbClr val="FFFFFF"/>
                </a:solidFill>
              </a:rPr>
              <a:t>ᎿᏊ ᏑᎾᎴ ᏂᎦᎵᏍᏓ.</a:t>
            </a:r>
            <a:endParaRPr sz="2400">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sz="2400">
                <a:solidFill>
                  <a:schemeClr val="dk1"/>
                </a:solidFill>
              </a:rPr>
              <a:t>ᎿᏊ ᏑᎾᎴ ᏂᎦᎵᏍᏓ.</a:t>
            </a:r>
            <a:endParaRPr sz="2400">
              <a:solidFill>
                <a:schemeClr val="dk1"/>
              </a:solidFill>
            </a:endParaRPr>
          </a:p>
          <a:p>
            <a:pPr indent="457200" lvl="0" marL="0" rtl="0" algn="l">
              <a:lnSpc>
                <a:spcPct val="115000"/>
              </a:lnSpc>
              <a:spcBef>
                <a:spcPts val="0"/>
              </a:spcBef>
              <a:spcAft>
                <a:spcPts val="0"/>
              </a:spcAft>
              <a:buNone/>
            </a:pPr>
            <a:r>
              <a:t/>
            </a:r>
            <a:endParaRPr sz="2400">
              <a:solidFill>
                <a:schemeClr val="dk1"/>
              </a:solidFill>
            </a:endParaRPr>
          </a:p>
          <a:p>
            <a:pPr indent="457200" lvl="0" marL="0" rtl="0" algn="l">
              <a:lnSpc>
                <a:spcPct val="115000"/>
              </a:lnSpc>
              <a:spcBef>
                <a:spcPts val="0"/>
              </a:spcBef>
              <a:spcAft>
                <a:spcPts val="0"/>
              </a:spcAft>
              <a:buNone/>
            </a:pPr>
            <a:r>
              <a:rPr lang="en" sz="2400">
                <a:solidFill>
                  <a:schemeClr val="dk1"/>
                </a:solidFill>
              </a:rPr>
              <a:t>ᎠᏯᏃ, ᎠᏯᏃ ᏱᎰᏩ ᎬᏯᎵᎡᎵᏥ.</a:t>
            </a:r>
            <a:endParaRPr sz="2400">
              <a:solidFill>
                <a:schemeClr val="dk1"/>
              </a:solidFill>
            </a:endParaRPr>
          </a:p>
          <a:p>
            <a:pPr indent="457200" lvl="0" marL="0" rtl="0" algn="l">
              <a:lnSpc>
                <a:spcPct val="115000"/>
              </a:lnSpc>
              <a:spcBef>
                <a:spcPts val="0"/>
              </a:spcBef>
              <a:spcAft>
                <a:spcPts val="0"/>
              </a:spcAft>
              <a:buNone/>
            </a:pPr>
            <a:r>
              <a:t/>
            </a:r>
            <a:endParaRPr sz="2400">
              <a:solidFill>
                <a:schemeClr val="dk1"/>
              </a:solidFill>
            </a:endParaRPr>
          </a:p>
          <a:p>
            <a:pPr indent="457200" lvl="0" marL="0" rtl="0" algn="l">
              <a:lnSpc>
                <a:spcPct val="115000"/>
              </a:lnSpc>
              <a:spcBef>
                <a:spcPts val="0"/>
              </a:spcBef>
              <a:spcAft>
                <a:spcPts val="0"/>
              </a:spcAft>
              <a:buNone/>
            </a:pPr>
            <a:r>
              <a:rPr lang="en" sz="2400">
                <a:solidFill>
                  <a:schemeClr val="dk1"/>
                </a:solidFill>
              </a:rPr>
              <a:t>ᏱᎰᏩ ᎬᏯᎵᎡᎵᏥ. </a:t>
            </a:r>
            <a:endParaRPr sz="2400">
              <a:solidFill>
                <a:schemeClr val="dk1"/>
              </a:solidFill>
            </a:endParaRPr>
          </a:p>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0" st="0"/>
                                            </p:txEl>
                                          </p:spTgt>
                                        </p:tgtEl>
                                        <p:attrNameLst>
                                          <p:attrName>style.visibility</p:attrName>
                                        </p:attrNameLst>
                                      </p:cBhvr>
                                      <p:to>
                                        <p:strVal val="visible"/>
                                      </p:to>
                                    </p:set>
                                    <p:animEffect filter="fade" transition="in">
                                      <p:cBhvr>
                                        <p:cTn dur="1000"/>
                                        <p:tgtEl>
                                          <p:spTgt spid="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 st="1"/>
                                            </p:txEl>
                                          </p:spTgt>
                                        </p:tgtEl>
                                        <p:attrNameLst>
                                          <p:attrName>style.visibility</p:attrName>
                                        </p:attrNameLst>
                                      </p:cBhvr>
                                      <p:to>
                                        <p:strVal val="visible"/>
                                      </p:to>
                                    </p:set>
                                    <p:animEffect filter="fade" transition="in">
                                      <p:cBhvr>
                                        <p:cTn dur="1000"/>
                                        <p:tgtEl>
                                          <p:spTgt spid="7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2" st="2"/>
                                            </p:txEl>
                                          </p:spTgt>
                                        </p:tgtEl>
                                        <p:attrNameLst>
                                          <p:attrName>style.visibility</p:attrName>
                                        </p:attrNameLst>
                                      </p:cBhvr>
                                      <p:to>
                                        <p:strVal val="visible"/>
                                      </p:to>
                                    </p:set>
                                    <p:animEffect filter="fade" transition="in">
                                      <p:cBhvr>
                                        <p:cTn dur="1000"/>
                                        <p:tgtEl>
                                          <p:spTgt spid="7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3" st="3"/>
                                            </p:txEl>
                                          </p:spTgt>
                                        </p:tgtEl>
                                        <p:attrNameLst>
                                          <p:attrName>style.visibility</p:attrName>
                                        </p:attrNameLst>
                                      </p:cBhvr>
                                      <p:to>
                                        <p:strVal val="visible"/>
                                      </p:to>
                                    </p:set>
                                    <p:animEffect filter="fade" transition="in">
                                      <p:cBhvr>
                                        <p:cTn dur="1000"/>
                                        <p:tgtEl>
                                          <p:spTgt spid="7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4" st="4"/>
                                            </p:txEl>
                                          </p:spTgt>
                                        </p:tgtEl>
                                        <p:attrNameLst>
                                          <p:attrName>style.visibility</p:attrName>
                                        </p:attrNameLst>
                                      </p:cBhvr>
                                      <p:to>
                                        <p:strVal val="visible"/>
                                      </p:to>
                                    </p:set>
                                    <p:animEffect filter="fade" transition="in">
                                      <p:cBhvr>
                                        <p:cTn dur="1000"/>
                                        <p:tgtEl>
                                          <p:spTgt spid="7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5" st="5"/>
                                            </p:txEl>
                                          </p:spTgt>
                                        </p:tgtEl>
                                        <p:attrNameLst>
                                          <p:attrName>style.visibility</p:attrName>
                                        </p:attrNameLst>
                                      </p:cBhvr>
                                      <p:to>
                                        <p:strVal val="visible"/>
                                      </p:to>
                                    </p:set>
                                    <p:animEffect filter="fade" transition="in">
                                      <p:cBhvr>
                                        <p:cTn dur="1000"/>
                                        <p:tgtEl>
                                          <p:spTgt spid="7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6" st="6"/>
                                            </p:txEl>
                                          </p:spTgt>
                                        </p:tgtEl>
                                        <p:attrNameLst>
                                          <p:attrName>style.visibility</p:attrName>
                                        </p:attrNameLst>
                                      </p:cBhvr>
                                      <p:to>
                                        <p:strVal val="visible"/>
                                      </p:to>
                                    </p:set>
                                    <p:animEffect filter="fade" transition="in">
                                      <p:cBhvr>
                                        <p:cTn dur="1000"/>
                                        <p:tgtEl>
                                          <p:spTgt spid="7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7" st="7"/>
                                            </p:txEl>
                                          </p:spTgt>
                                        </p:tgtEl>
                                        <p:attrNameLst>
                                          <p:attrName>style.visibility</p:attrName>
                                        </p:attrNameLst>
                                      </p:cBhvr>
                                      <p:to>
                                        <p:strVal val="visible"/>
                                      </p:to>
                                    </p:set>
                                    <p:animEffect filter="fade" transition="in">
                                      <p:cBhvr>
                                        <p:cTn dur="1000"/>
                                        <p:tgtEl>
                                          <p:spTgt spid="7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8" st="8"/>
                                            </p:txEl>
                                          </p:spTgt>
                                        </p:tgtEl>
                                        <p:attrNameLst>
                                          <p:attrName>style.visibility</p:attrName>
                                        </p:attrNameLst>
                                      </p:cBhvr>
                                      <p:to>
                                        <p:strVal val="visible"/>
                                      </p:to>
                                    </p:set>
                                    <p:animEffect filter="fade" transition="in">
                                      <p:cBhvr>
                                        <p:cTn dur="1000"/>
                                        <p:tgtEl>
                                          <p:spTgt spid="7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9" st="9"/>
                                            </p:txEl>
                                          </p:spTgt>
                                        </p:tgtEl>
                                        <p:attrNameLst>
                                          <p:attrName>style.visibility</p:attrName>
                                        </p:attrNameLst>
                                      </p:cBhvr>
                                      <p:to>
                                        <p:strVal val="visible"/>
                                      </p:to>
                                    </p:set>
                                    <p:animEffect filter="fade" transition="in">
                                      <p:cBhvr>
                                        <p:cTn dur="1000"/>
                                        <p:tgtEl>
                                          <p:spTgt spid="7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0" st="10"/>
                                            </p:txEl>
                                          </p:spTgt>
                                        </p:tgtEl>
                                        <p:attrNameLst>
                                          <p:attrName>style.visibility</p:attrName>
                                        </p:attrNameLst>
                                      </p:cBhvr>
                                      <p:to>
                                        <p:strVal val="visible"/>
                                      </p:to>
                                    </p:set>
                                    <p:animEffect filter="fade" transition="in">
                                      <p:cBhvr>
                                        <p:cTn dur="1000"/>
                                        <p:tgtEl>
                                          <p:spTgt spid="76">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
                                            <p:txEl>
                                              <p:pRg end="11" st="11"/>
                                            </p:txEl>
                                          </p:spTgt>
                                        </p:tgtEl>
                                        <p:attrNameLst>
                                          <p:attrName>style.visibility</p:attrName>
                                        </p:attrNameLst>
                                      </p:cBhvr>
                                      <p:to>
                                        <p:strVal val="visible"/>
                                      </p:to>
                                    </p:set>
                                    <p:animEffect filter="fade" transition="in">
                                      <p:cBhvr>
                                        <p:cTn dur="1000"/>
                                        <p:tgtEl>
                                          <p:spTgt spid="76">
                                            <p:txEl>
                                              <p:pRg end="11" st="1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 name="Shape 80"/>
        <p:cNvGrpSpPr/>
        <p:nvPr/>
      </p:nvGrpSpPr>
      <p:grpSpPr>
        <a:xfrm>
          <a:off x="0" y="0"/>
          <a:ext cx="0" cy="0"/>
          <a:chOff x="0" y="0"/>
          <a:chExt cx="0" cy="0"/>
        </a:xfrm>
      </p:grpSpPr>
      <p:sp>
        <p:nvSpPr>
          <p:cNvPr id="81" name="Google Shape;81;p17"/>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82" name="Google Shape;82;p17"/>
          <p:cNvSpPr txBox="1"/>
          <p:nvPr/>
        </p:nvSpPr>
        <p:spPr>
          <a:xfrm>
            <a:off x="165700" y="716050"/>
            <a:ext cx="8636700" cy="4209000"/>
          </a:xfrm>
          <a:prstGeom prst="rect">
            <a:avLst/>
          </a:prstGeom>
          <a:noFill/>
          <a:ln>
            <a:noFill/>
          </a:ln>
        </p:spPr>
        <p:txBody>
          <a:bodyPr anchorCtr="0" anchor="t" bIns="91425" lIns="91425" spcFirstLastPara="1" rIns="91425" wrap="square" tIns="91425">
            <a:noAutofit/>
          </a:bodyPr>
          <a:lstStyle/>
          <a:p>
            <a:pPr indent="45720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Ilvhiyu jigesv uwosulojv ehe. Sawu uwej agehya uwekahe. Iyudali uwej agehya </a:t>
            </a:r>
            <a:r>
              <a:rPr lang="en">
                <a:solidFill>
                  <a:srgbClr val="FFFF00"/>
                </a:solidFill>
              </a:rPr>
              <a:t>unosele</a:t>
            </a:r>
            <a:r>
              <a:rPr lang="en">
                <a:solidFill>
                  <a:srgbClr val="FFFFFF"/>
                </a:solidFill>
              </a:rPr>
              <a:t> osd ganohalidohi uhwatvd. Uwej agehya utuisdane udvdi judvne uji. Sawu iga, ulilohi asgaya danela wuluje. Udulisge uwej agehya unehladisdi. Uwosulojv asgaya unosele osda ganohalidohi  junelidewu. Uwosulojv unosele wosda ganohalidohi jigese. Nole agayvlige udvne jiwutlinohetane uwej agehya. Na agehya asgayahno unanelide. Agehyuja ujihno widunele asgaya.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Soi sunale winulstan asgaya wuyeje udvnvistanehno unohalidesdi. Dodaquad uhnelade. Svhi wulujehno, tal yani junsdi jisdej duhnese. Jukwolvse dunosele.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Taline sunale winulstan, igvyi wuyeje udvnvistaneho, nole nasgisgini nigesvn  jiduwuktane usuhdi udvne. Dodaquad uhnelade. Svhi wulujehno, jo yani junsdi ajad duwese.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457200" lvl="0" marL="0" rtl="0" algn="l">
              <a:lnSpc>
                <a:spcPct val="115000"/>
              </a:lnSpc>
              <a:spcBef>
                <a:spcPts val="0"/>
              </a:spcBef>
              <a:spcAft>
                <a:spcPts val="0"/>
              </a:spcAft>
              <a:buNone/>
            </a:pPr>
            <a:r>
              <a:rPr lang="en">
                <a:solidFill>
                  <a:srgbClr val="FFFFFF"/>
                </a:solidFill>
              </a:rPr>
              <a:t>Joine sunale winulstan, wuyeje duhnawujehno wunohalidisdi. Dodaquad uhnelade. Dunenvsv wulujehno, digvhalvda hawiya duyhotle jidunihiye nudale aninohalidohi. </a:t>
            </a:r>
            <a:endParaRPr>
              <a:solidFill>
                <a:srgbClr val="FFFFFF"/>
              </a:solidFill>
            </a:endParaRPr>
          </a:p>
          <a:p>
            <a:pPr indent="0" lvl="0" marL="0" rtl="0" algn="l">
              <a:lnSpc>
                <a:spcPct val="115000"/>
              </a:lnSpc>
              <a:spcBef>
                <a:spcPts val="0"/>
              </a:spcBef>
              <a:spcAft>
                <a:spcPts val="0"/>
              </a:spcAft>
              <a:buNone/>
            </a:pPr>
            <a:r>
              <a:t/>
            </a:r>
            <a:endParaRPr>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0" st="0"/>
                                            </p:txEl>
                                          </p:spTgt>
                                        </p:tgtEl>
                                        <p:attrNameLst>
                                          <p:attrName>style.visibility</p:attrName>
                                        </p:attrNameLst>
                                      </p:cBhvr>
                                      <p:to>
                                        <p:strVal val="visible"/>
                                      </p:to>
                                    </p:set>
                                    <p:animEffect filter="fade" transition="in">
                                      <p:cBhvr>
                                        <p:cTn dur="1000"/>
                                        <p:tgtEl>
                                          <p:spTgt spid="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1" st="1"/>
                                            </p:txEl>
                                          </p:spTgt>
                                        </p:tgtEl>
                                        <p:attrNameLst>
                                          <p:attrName>style.visibility</p:attrName>
                                        </p:attrNameLst>
                                      </p:cBhvr>
                                      <p:to>
                                        <p:strVal val="visible"/>
                                      </p:to>
                                    </p:set>
                                    <p:animEffect filter="fade" transition="in">
                                      <p:cBhvr>
                                        <p:cTn dur="1000"/>
                                        <p:tgtEl>
                                          <p:spTgt spid="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2" st="2"/>
                                            </p:txEl>
                                          </p:spTgt>
                                        </p:tgtEl>
                                        <p:attrNameLst>
                                          <p:attrName>style.visibility</p:attrName>
                                        </p:attrNameLst>
                                      </p:cBhvr>
                                      <p:to>
                                        <p:strVal val="visible"/>
                                      </p:to>
                                    </p:set>
                                    <p:animEffect filter="fade" transition="in">
                                      <p:cBhvr>
                                        <p:cTn dur="1000"/>
                                        <p:tgtEl>
                                          <p:spTgt spid="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3" st="3"/>
                                            </p:txEl>
                                          </p:spTgt>
                                        </p:tgtEl>
                                        <p:attrNameLst>
                                          <p:attrName>style.visibility</p:attrName>
                                        </p:attrNameLst>
                                      </p:cBhvr>
                                      <p:to>
                                        <p:strVal val="visible"/>
                                      </p:to>
                                    </p:set>
                                    <p:animEffect filter="fade" transition="in">
                                      <p:cBhvr>
                                        <p:cTn dur="1000"/>
                                        <p:tgtEl>
                                          <p:spTgt spid="8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4" st="4"/>
                                            </p:txEl>
                                          </p:spTgt>
                                        </p:tgtEl>
                                        <p:attrNameLst>
                                          <p:attrName>style.visibility</p:attrName>
                                        </p:attrNameLst>
                                      </p:cBhvr>
                                      <p:to>
                                        <p:strVal val="visible"/>
                                      </p:to>
                                    </p:set>
                                    <p:animEffect filter="fade" transition="in">
                                      <p:cBhvr>
                                        <p:cTn dur="1000"/>
                                        <p:tgtEl>
                                          <p:spTgt spid="8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5" st="5"/>
                                            </p:txEl>
                                          </p:spTgt>
                                        </p:tgtEl>
                                        <p:attrNameLst>
                                          <p:attrName>style.visibility</p:attrName>
                                        </p:attrNameLst>
                                      </p:cBhvr>
                                      <p:to>
                                        <p:strVal val="visible"/>
                                      </p:to>
                                    </p:set>
                                    <p:animEffect filter="fade" transition="in">
                                      <p:cBhvr>
                                        <p:cTn dur="1000"/>
                                        <p:tgtEl>
                                          <p:spTgt spid="8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6" st="6"/>
                                            </p:txEl>
                                          </p:spTgt>
                                        </p:tgtEl>
                                        <p:attrNameLst>
                                          <p:attrName>style.visibility</p:attrName>
                                        </p:attrNameLst>
                                      </p:cBhvr>
                                      <p:to>
                                        <p:strVal val="visible"/>
                                      </p:to>
                                    </p:set>
                                    <p:animEffect filter="fade" transition="in">
                                      <p:cBhvr>
                                        <p:cTn dur="1000"/>
                                        <p:tgtEl>
                                          <p:spTgt spid="8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7" st="7"/>
                                            </p:txEl>
                                          </p:spTgt>
                                        </p:tgtEl>
                                        <p:attrNameLst>
                                          <p:attrName>style.visibility</p:attrName>
                                        </p:attrNameLst>
                                      </p:cBhvr>
                                      <p:to>
                                        <p:strVal val="visible"/>
                                      </p:to>
                                    </p:set>
                                    <p:animEffect filter="fade" transition="in">
                                      <p:cBhvr>
                                        <p:cTn dur="1000"/>
                                        <p:tgtEl>
                                          <p:spTgt spid="8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8" st="8"/>
                                            </p:txEl>
                                          </p:spTgt>
                                        </p:tgtEl>
                                        <p:attrNameLst>
                                          <p:attrName>style.visibility</p:attrName>
                                        </p:attrNameLst>
                                      </p:cBhvr>
                                      <p:to>
                                        <p:strVal val="visible"/>
                                      </p:to>
                                    </p:set>
                                    <p:animEffect filter="fade" transition="in">
                                      <p:cBhvr>
                                        <p:cTn dur="1000"/>
                                        <p:tgtEl>
                                          <p:spTgt spid="8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xEl>
                                              <p:pRg end="9" st="9"/>
                                            </p:txEl>
                                          </p:spTgt>
                                        </p:tgtEl>
                                        <p:attrNameLst>
                                          <p:attrName>style.visibility</p:attrName>
                                        </p:attrNameLst>
                                      </p:cBhvr>
                                      <p:to>
                                        <p:strVal val="visible"/>
                                      </p:to>
                                    </p:set>
                                    <p:animEffect filter="fade" transition="in">
                                      <p:cBhvr>
                                        <p:cTn dur="1000"/>
                                        <p:tgtEl>
                                          <p:spTgt spid="82">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8"/>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88" name="Google Shape;88;p18"/>
          <p:cNvSpPr txBox="1"/>
          <p:nvPr/>
        </p:nvSpPr>
        <p:spPr>
          <a:xfrm>
            <a:off x="165700" y="716050"/>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Uwosulojv- widow</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Iyudali- often</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Ganohalidohi- hunter</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Uhwatvd- her to find it</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Utuisdane- she promised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Udvhdi- her to do</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Ulilohi- handsome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Unehladisdi- to marry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Utlinohetane- she would speak to her</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Widunele- he went to live with them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Winulstan- that happened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Uyeje- he/she woke up</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
        <p:nvSpPr>
          <p:cNvPr id="89" name="Google Shape;89;p18"/>
          <p:cNvSpPr txBox="1"/>
          <p:nvPr/>
        </p:nvSpPr>
        <p:spPr>
          <a:xfrm>
            <a:off x="4432900" y="833425"/>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Udvnvistane- he got ready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Unohalidesdi- to go hunting</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Dodaquad- all day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Uhnelade- he was gone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Jisdeji- mouse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Dunhnese- he brought them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Ukwalose- he had no luck in hunting</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igvyi- early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Nasgisgini nigesvn- instead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Duwuktane- he decided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Ajadi- fish</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Duhnawuje- he got dressed</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ajadi</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0" st="0"/>
                                            </p:txEl>
                                          </p:spTgt>
                                        </p:tgtEl>
                                        <p:attrNameLst>
                                          <p:attrName>style.visibility</p:attrName>
                                        </p:attrNameLst>
                                      </p:cBhvr>
                                      <p:to>
                                        <p:strVal val="visible"/>
                                      </p:to>
                                    </p:set>
                                    <p:animEffect filter="fade" transition="in">
                                      <p:cBhvr>
                                        <p:cTn dur="1000"/>
                                        <p:tgtEl>
                                          <p:spTgt spid="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 st="1"/>
                                            </p:txEl>
                                          </p:spTgt>
                                        </p:tgtEl>
                                        <p:attrNameLst>
                                          <p:attrName>style.visibility</p:attrName>
                                        </p:attrNameLst>
                                      </p:cBhvr>
                                      <p:to>
                                        <p:strVal val="visible"/>
                                      </p:to>
                                    </p:set>
                                    <p:animEffect filter="fade" transition="in">
                                      <p:cBhvr>
                                        <p:cTn dur="1000"/>
                                        <p:tgtEl>
                                          <p:spTgt spid="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2" st="2"/>
                                            </p:txEl>
                                          </p:spTgt>
                                        </p:tgtEl>
                                        <p:attrNameLst>
                                          <p:attrName>style.visibility</p:attrName>
                                        </p:attrNameLst>
                                      </p:cBhvr>
                                      <p:to>
                                        <p:strVal val="visible"/>
                                      </p:to>
                                    </p:set>
                                    <p:animEffect filter="fade" transition="in">
                                      <p:cBhvr>
                                        <p:cTn dur="1000"/>
                                        <p:tgtEl>
                                          <p:spTgt spid="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3" st="3"/>
                                            </p:txEl>
                                          </p:spTgt>
                                        </p:tgtEl>
                                        <p:attrNameLst>
                                          <p:attrName>style.visibility</p:attrName>
                                        </p:attrNameLst>
                                      </p:cBhvr>
                                      <p:to>
                                        <p:strVal val="visible"/>
                                      </p:to>
                                    </p:set>
                                    <p:animEffect filter="fade" transition="in">
                                      <p:cBhvr>
                                        <p:cTn dur="1000"/>
                                        <p:tgtEl>
                                          <p:spTgt spid="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4" st="4"/>
                                            </p:txEl>
                                          </p:spTgt>
                                        </p:tgtEl>
                                        <p:attrNameLst>
                                          <p:attrName>style.visibility</p:attrName>
                                        </p:attrNameLst>
                                      </p:cBhvr>
                                      <p:to>
                                        <p:strVal val="visible"/>
                                      </p:to>
                                    </p:set>
                                    <p:animEffect filter="fade" transition="in">
                                      <p:cBhvr>
                                        <p:cTn dur="1000"/>
                                        <p:tgtEl>
                                          <p:spTgt spid="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5" st="5"/>
                                            </p:txEl>
                                          </p:spTgt>
                                        </p:tgtEl>
                                        <p:attrNameLst>
                                          <p:attrName>style.visibility</p:attrName>
                                        </p:attrNameLst>
                                      </p:cBhvr>
                                      <p:to>
                                        <p:strVal val="visible"/>
                                      </p:to>
                                    </p:set>
                                    <p:animEffect filter="fade" transition="in">
                                      <p:cBhvr>
                                        <p:cTn dur="1000"/>
                                        <p:tgtEl>
                                          <p:spTgt spid="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6" st="6"/>
                                            </p:txEl>
                                          </p:spTgt>
                                        </p:tgtEl>
                                        <p:attrNameLst>
                                          <p:attrName>style.visibility</p:attrName>
                                        </p:attrNameLst>
                                      </p:cBhvr>
                                      <p:to>
                                        <p:strVal val="visible"/>
                                      </p:to>
                                    </p:set>
                                    <p:animEffect filter="fade" transition="in">
                                      <p:cBhvr>
                                        <p:cTn dur="1000"/>
                                        <p:tgtEl>
                                          <p:spTgt spid="8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7" st="7"/>
                                            </p:txEl>
                                          </p:spTgt>
                                        </p:tgtEl>
                                        <p:attrNameLst>
                                          <p:attrName>style.visibility</p:attrName>
                                        </p:attrNameLst>
                                      </p:cBhvr>
                                      <p:to>
                                        <p:strVal val="visible"/>
                                      </p:to>
                                    </p:set>
                                    <p:animEffect filter="fade" transition="in">
                                      <p:cBhvr>
                                        <p:cTn dur="1000"/>
                                        <p:tgtEl>
                                          <p:spTgt spid="8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8" st="8"/>
                                            </p:txEl>
                                          </p:spTgt>
                                        </p:tgtEl>
                                        <p:attrNameLst>
                                          <p:attrName>style.visibility</p:attrName>
                                        </p:attrNameLst>
                                      </p:cBhvr>
                                      <p:to>
                                        <p:strVal val="visible"/>
                                      </p:to>
                                    </p:set>
                                    <p:animEffect filter="fade" transition="in">
                                      <p:cBhvr>
                                        <p:cTn dur="1000"/>
                                        <p:tgtEl>
                                          <p:spTgt spid="88">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9" st="9"/>
                                            </p:txEl>
                                          </p:spTgt>
                                        </p:tgtEl>
                                        <p:attrNameLst>
                                          <p:attrName>style.visibility</p:attrName>
                                        </p:attrNameLst>
                                      </p:cBhvr>
                                      <p:to>
                                        <p:strVal val="visible"/>
                                      </p:to>
                                    </p:set>
                                    <p:animEffect filter="fade" transition="in">
                                      <p:cBhvr>
                                        <p:cTn dur="1000"/>
                                        <p:tgtEl>
                                          <p:spTgt spid="88">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0" st="10"/>
                                            </p:txEl>
                                          </p:spTgt>
                                        </p:tgtEl>
                                        <p:attrNameLst>
                                          <p:attrName>style.visibility</p:attrName>
                                        </p:attrNameLst>
                                      </p:cBhvr>
                                      <p:to>
                                        <p:strVal val="visible"/>
                                      </p:to>
                                    </p:set>
                                    <p:animEffect filter="fade" transition="in">
                                      <p:cBhvr>
                                        <p:cTn dur="1000"/>
                                        <p:tgtEl>
                                          <p:spTgt spid="88">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1" st="11"/>
                                            </p:txEl>
                                          </p:spTgt>
                                        </p:tgtEl>
                                        <p:attrNameLst>
                                          <p:attrName>style.visibility</p:attrName>
                                        </p:attrNameLst>
                                      </p:cBhvr>
                                      <p:to>
                                        <p:strVal val="visible"/>
                                      </p:to>
                                    </p:set>
                                    <p:animEffect filter="fade" transition="in">
                                      <p:cBhvr>
                                        <p:cTn dur="1000"/>
                                        <p:tgtEl>
                                          <p:spTgt spid="88">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2" st="12"/>
                                            </p:txEl>
                                          </p:spTgt>
                                        </p:tgtEl>
                                        <p:attrNameLst>
                                          <p:attrName>style.visibility</p:attrName>
                                        </p:attrNameLst>
                                      </p:cBhvr>
                                      <p:to>
                                        <p:strVal val="visible"/>
                                      </p:to>
                                    </p:set>
                                    <p:animEffect filter="fade" transition="in">
                                      <p:cBhvr>
                                        <p:cTn dur="1000"/>
                                        <p:tgtEl>
                                          <p:spTgt spid="88">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3" st="13"/>
                                            </p:txEl>
                                          </p:spTgt>
                                        </p:tgtEl>
                                        <p:attrNameLst>
                                          <p:attrName>style.visibility</p:attrName>
                                        </p:attrNameLst>
                                      </p:cBhvr>
                                      <p:to>
                                        <p:strVal val="visible"/>
                                      </p:to>
                                    </p:set>
                                    <p:animEffect filter="fade" transition="in">
                                      <p:cBhvr>
                                        <p:cTn dur="1000"/>
                                        <p:tgtEl>
                                          <p:spTgt spid="88">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4" st="14"/>
                                            </p:txEl>
                                          </p:spTgt>
                                        </p:tgtEl>
                                        <p:attrNameLst>
                                          <p:attrName>style.visibility</p:attrName>
                                        </p:attrNameLst>
                                      </p:cBhvr>
                                      <p:to>
                                        <p:strVal val="visible"/>
                                      </p:to>
                                    </p:set>
                                    <p:animEffect filter="fade" transition="in">
                                      <p:cBhvr>
                                        <p:cTn dur="1000"/>
                                        <p:tgtEl>
                                          <p:spTgt spid="88">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5" st="15"/>
                                            </p:txEl>
                                          </p:spTgt>
                                        </p:tgtEl>
                                        <p:attrNameLst>
                                          <p:attrName>style.visibility</p:attrName>
                                        </p:attrNameLst>
                                      </p:cBhvr>
                                      <p:to>
                                        <p:strVal val="visible"/>
                                      </p:to>
                                    </p:set>
                                    <p:animEffect filter="fade" transition="in">
                                      <p:cBhvr>
                                        <p:cTn dur="1000"/>
                                        <p:tgtEl>
                                          <p:spTgt spid="88">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6" st="16"/>
                                            </p:txEl>
                                          </p:spTgt>
                                        </p:tgtEl>
                                        <p:attrNameLst>
                                          <p:attrName>style.visibility</p:attrName>
                                        </p:attrNameLst>
                                      </p:cBhvr>
                                      <p:to>
                                        <p:strVal val="visible"/>
                                      </p:to>
                                    </p:set>
                                    <p:animEffect filter="fade" transition="in">
                                      <p:cBhvr>
                                        <p:cTn dur="1000"/>
                                        <p:tgtEl>
                                          <p:spTgt spid="88">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7" st="17"/>
                                            </p:txEl>
                                          </p:spTgt>
                                        </p:tgtEl>
                                        <p:attrNameLst>
                                          <p:attrName>style.visibility</p:attrName>
                                        </p:attrNameLst>
                                      </p:cBhvr>
                                      <p:to>
                                        <p:strVal val="visible"/>
                                      </p:to>
                                    </p:set>
                                    <p:animEffect filter="fade" transition="in">
                                      <p:cBhvr>
                                        <p:cTn dur="1000"/>
                                        <p:tgtEl>
                                          <p:spTgt spid="88">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xEl>
                                              <p:pRg end="18" st="18"/>
                                            </p:txEl>
                                          </p:spTgt>
                                        </p:tgtEl>
                                        <p:attrNameLst>
                                          <p:attrName>style.visibility</p:attrName>
                                        </p:attrNameLst>
                                      </p:cBhvr>
                                      <p:to>
                                        <p:strVal val="visible"/>
                                      </p:to>
                                    </p:set>
                                    <p:animEffect filter="fade" transition="in">
                                      <p:cBhvr>
                                        <p:cTn dur="1000"/>
                                        <p:tgtEl>
                                          <p:spTgt spid="88">
                                            <p:txEl>
                                              <p:pRg end="18" st="1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9"/>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95" name="Google Shape;95;p19"/>
          <p:cNvSpPr txBox="1"/>
          <p:nvPr/>
        </p:nvSpPr>
        <p:spPr>
          <a:xfrm>
            <a:off x="165700" y="716050"/>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Digvhalvda- scraps</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Duhyotle- he brought them (solid)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Dunihiye- they left them behind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Udlasitihe- she became supicious</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Usdawadesd- she to follow</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Uhnigise- he left</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Usdawadvse- she followed him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Igohid- until</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Aninel- her husband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Uguku- owl</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Udanedliyvse- he changed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Uhnalvje- she became mad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Ugvwiyuha- instead</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
        <p:nvSpPr>
          <p:cNvPr id="96" name="Google Shape;96;p19"/>
          <p:cNvSpPr txBox="1"/>
          <p:nvPr/>
        </p:nvSpPr>
        <p:spPr>
          <a:xfrm>
            <a:off x="4432900" y="833425"/>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W</a:t>
            </a:r>
            <a:r>
              <a:rPr lang="en" sz="1800">
                <a:solidFill>
                  <a:srgbClr val="FFFFFF"/>
                </a:solidFill>
              </a:rPr>
              <a:t>uksesde- she watched him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Gohida- a long time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Nutlisd- quickly</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Utlawidvhe- he flew down</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Dusaldane- he lifted them up</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Dusugatlv- claws</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Udanagise- he picked up (alive)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Uwanvje- she hurried</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Ugotvtane- he showed it to her</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Uniyvhe- he caught it</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Dusgasdanele- he scared them</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Gaigog- liar</a:t>
            </a:r>
            <a:br>
              <a:rPr lang="en" sz="1800">
                <a:solidFill>
                  <a:srgbClr val="FFFFFF"/>
                </a:solidFill>
              </a:rPr>
            </a:b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1000"/>
                                        <p:tgtEl>
                                          <p:spTgt spid="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animEffect filter="fade" transition="in">
                                      <p:cBhvr>
                                        <p:cTn dur="1000"/>
                                        <p:tgtEl>
                                          <p:spTgt spid="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animEffect filter="fade" transition="in">
                                      <p:cBhvr>
                                        <p:cTn dur="1000"/>
                                        <p:tgtEl>
                                          <p:spTgt spid="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3" st="3"/>
                                            </p:txEl>
                                          </p:spTgt>
                                        </p:tgtEl>
                                        <p:attrNameLst>
                                          <p:attrName>style.visibility</p:attrName>
                                        </p:attrNameLst>
                                      </p:cBhvr>
                                      <p:to>
                                        <p:strVal val="visible"/>
                                      </p:to>
                                    </p:set>
                                    <p:animEffect filter="fade" transition="in">
                                      <p:cBhvr>
                                        <p:cTn dur="1000"/>
                                        <p:tgtEl>
                                          <p:spTgt spid="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4" st="4"/>
                                            </p:txEl>
                                          </p:spTgt>
                                        </p:tgtEl>
                                        <p:attrNameLst>
                                          <p:attrName>style.visibility</p:attrName>
                                        </p:attrNameLst>
                                      </p:cBhvr>
                                      <p:to>
                                        <p:strVal val="visible"/>
                                      </p:to>
                                    </p:set>
                                    <p:animEffect filter="fade" transition="in">
                                      <p:cBhvr>
                                        <p:cTn dur="1000"/>
                                        <p:tgtEl>
                                          <p:spTgt spid="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5" st="5"/>
                                            </p:txEl>
                                          </p:spTgt>
                                        </p:tgtEl>
                                        <p:attrNameLst>
                                          <p:attrName>style.visibility</p:attrName>
                                        </p:attrNameLst>
                                      </p:cBhvr>
                                      <p:to>
                                        <p:strVal val="visible"/>
                                      </p:to>
                                    </p:set>
                                    <p:animEffect filter="fade" transition="in">
                                      <p:cBhvr>
                                        <p:cTn dur="1000"/>
                                        <p:tgtEl>
                                          <p:spTgt spid="9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6" st="6"/>
                                            </p:txEl>
                                          </p:spTgt>
                                        </p:tgtEl>
                                        <p:attrNameLst>
                                          <p:attrName>style.visibility</p:attrName>
                                        </p:attrNameLst>
                                      </p:cBhvr>
                                      <p:to>
                                        <p:strVal val="visible"/>
                                      </p:to>
                                    </p:set>
                                    <p:animEffect filter="fade" transition="in">
                                      <p:cBhvr>
                                        <p:cTn dur="1000"/>
                                        <p:tgtEl>
                                          <p:spTgt spid="9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7" st="7"/>
                                            </p:txEl>
                                          </p:spTgt>
                                        </p:tgtEl>
                                        <p:attrNameLst>
                                          <p:attrName>style.visibility</p:attrName>
                                        </p:attrNameLst>
                                      </p:cBhvr>
                                      <p:to>
                                        <p:strVal val="visible"/>
                                      </p:to>
                                    </p:set>
                                    <p:animEffect filter="fade" transition="in">
                                      <p:cBhvr>
                                        <p:cTn dur="1000"/>
                                        <p:tgtEl>
                                          <p:spTgt spid="95">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8" st="8"/>
                                            </p:txEl>
                                          </p:spTgt>
                                        </p:tgtEl>
                                        <p:attrNameLst>
                                          <p:attrName>style.visibility</p:attrName>
                                        </p:attrNameLst>
                                      </p:cBhvr>
                                      <p:to>
                                        <p:strVal val="visible"/>
                                      </p:to>
                                    </p:set>
                                    <p:animEffect filter="fade" transition="in">
                                      <p:cBhvr>
                                        <p:cTn dur="1000"/>
                                        <p:tgtEl>
                                          <p:spTgt spid="95">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9" st="9"/>
                                            </p:txEl>
                                          </p:spTgt>
                                        </p:tgtEl>
                                        <p:attrNameLst>
                                          <p:attrName>style.visibility</p:attrName>
                                        </p:attrNameLst>
                                      </p:cBhvr>
                                      <p:to>
                                        <p:strVal val="visible"/>
                                      </p:to>
                                    </p:set>
                                    <p:animEffect filter="fade" transition="in">
                                      <p:cBhvr>
                                        <p:cTn dur="1000"/>
                                        <p:tgtEl>
                                          <p:spTgt spid="95">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0" st="10"/>
                                            </p:txEl>
                                          </p:spTgt>
                                        </p:tgtEl>
                                        <p:attrNameLst>
                                          <p:attrName>style.visibility</p:attrName>
                                        </p:attrNameLst>
                                      </p:cBhvr>
                                      <p:to>
                                        <p:strVal val="visible"/>
                                      </p:to>
                                    </p:set>
                                    <p:animEffect filter="fade" transition="in">
                                      <p:cBhvr>
                                        <p:cTn dur="1000"/>
                                        <p:tgtEl>
                                          <p:spTgt spid="95">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1" st="11"/>
                                            </p:txEl>
                                          </p:spTgt>
                                        </p:tgtEl>
                                        <p:attrNameLst>
                                          <p:attrName>style.visibility</p:attrName>
                                        </p:attrNameLst>
                                      </p:cBhvr>
                                      <p:to>
                                        <p:strVal val="visible"/>
                                      </p:to>
                                    </p:set>
                                    <p:animEffect filter="fade" transition="in">
                                      <p:cBhvr>
                                        <p:cTn dur="1000"/>
                                        <p:tgtEl>
                                          <p:spTgt spid="9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2" st="12"/>
                                            </p:txEl>
                                          </p:spTgt>
                                        </p:tgtEl>
                                        <p:attrNameLst>
                                          <p:attrName>style.visibility</p:attrName>
                                        </p:attrNameLst>
                                      </p:cBhvr>
                                      <p:to>
                                        <p:strVal val="visible"/>
                                      </p:to>
                                    </p:set>
                                    <p:animEffect filter="fade" transition="in">
                                      <p:cBhvr>
                                        <p:cTn dur="1000"/>
                                        <p:tgtEl>
                                          <p:spTgt spid="95">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3" st="13"/>
                                            </p:txEl>
                                          </p:spTgt>
                                        </p:tgtEl>
                                        <p:attrNameLst>
                                          <p:attrName>style.visibility</p:attrName>
                                        </p:attrNameLst>
                                      </p:cBhvr>
                                      <p:to>
                                        <p:strVal val="visible"/>
                                      </p:to>
                                    </p:set>
                                    <p:animEffect filter="fade" transition="in">
                                      <p:cBhvr>
                                        <p:cTn dur="1000"/>
                                        <p:tgtEl>
                                          <p:spTgt spid="95">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4" st="14"/>
                                            </p:txEl>
                                          </p:spTgt>
                                        </p:tgtEl>
                                        <p:attrNameLst>
                                          <p:attrName>style.visibility</p:attrName>
                                        </p:attrNameLst>
                                      </p:cBhvr>
                                      <p:to>
                                        <p:strVal val="visible"/>
                                      </p:to>
                                    </p:set>
                                    <p:animEffect filter="fade" transition="in">
                                      <p:cBhvr>
                                        <p:cTn dur="1000"/>
                                        <p:tgtEl>
                                          <p:spTgt spid="95">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5" st="15"/>
                                            </p:txEl>
                                          </p:spTgt>
                                        </p:tgtEl>
                                        <p:attrNameLst>
                                          <p:attrName>style.visibility</p:attrName>
                                        </p:attrNameLst>
                                      </p:cBhvr>
                                      <p:to>
                                        <p:strVal val="visible"/>
                                      </p:to>
                                    </p:set>
                                    <p:animEffect filter="fade" transition="in">
                                      <p:cBhvr>
                                        <p:cTn dur="1000"/>
                                        <p:tgtEl>
                                          <p:spTgt spid="95">
                                            <p:txEl>
                                              <p:pRg end="15" st="1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6" st="16"/>
                                            </p:txEl>
                                          </p:spTgt>
                                        </p:tgtEl>
                                        <p:attrNameLst>
                                          <p:attrName>style.visibility</p:attrName>
                                        </p:attrNameLst>
                                      </p:cBhvr>
                                      <p:to>
                                        <p:strVal val="visible"/>
                                      </p:to>
                                    </p:set>
                                    <p:animEffect filter="fade" transition="in">
                                      <p:cBhvr>
                                        <p:cTn dur="1000"/>
                                        <p:tgtEl>
                                          <p:spTgt spid="95">
                                            <p:txEl>
                                              <p:pRg end="16" st="1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7" st="17"/>
                                            </p:txEl>
                                          </p:spTgt>
                                        </p:tgtEl>
                                        <p:attrNameLst>
                                          <p:attrName>style.visibility</p:attrName>
                                        </p:attrNameLst>
                                      </p:cBhvr>
                                      <p:to>
                                        <p:strVal val="visible"/>
                                      </p:to>
                                    </p:set>
                                    <p:animEffect filter="fade" transition="in">
                                      <p:cBhvr>
                                        <p:cTn dur="1000"/>
                                        <p:tgtEl>
                                          <p:spTgt spid="95">
                                            <p:txEl>
                                              <p:pRg end="17" st="1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8" st="18"/>
                                            </p:txEl>
                                          </p:spTgt>
                                        </p:tgtEl>
                                        <p:attrNameLst>
                                          <p:attrName>style.visibility</p:attrName>
                                        </p:attrNameLst>
                                      </p:cBhvr>
                                      <p:to>
                                        <p:strVal val="visible"/>
                                      </p:to>
                                    </p:set>
                                    <p:animEffect filter="fade" transition="in">
                                      <p:cBhvr>
                                        <p:cTn dur="1000"/>
                                        <p:tgtEl>
                                          <p:spTgt spid="95">
                                            <p:txEl>
                                              <p:pRg end="18" st="1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9" st="19"/>
                                            </p:txEl>
                                          </p:spTgt>
                                        </p:tgtEl>
                                        <p:attrNameLst>
                                          <p:attrName>style.visibility</p:attrName>
                                        </p:attrNameLst>
                                      </p:cBhvr>
                                      <p:to>
                                        <p:strVal val="visible"/>
                                      </p:to>
                                    </p:set>
                                    <p:animEffect filter="fade" transition="in">
                                      <p:cBhvr>
                                        <p:cTn dur="1000"/>
                                        <p:tgtEl>
                                          <p:spTgt spid="95">
                                            <p:txEl>
                                              <p:pRg end="19" st="1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20" st="20"/>
                                            </p:txEl>
                                          </p:spTgt>
                                        </p:tgtEl>
                                        <p:attrNameLst>
                                          <p:attrName>style.visibility</p:attrName>
                                        </p:attrNameLst>
                                      </p:cBhvr>
                                      <p:to>
                                        <p:strVal val="visible"/>
                                      </p:to>
                                    </p:set>
                                    <p:animEffect filter="fade" transition="in">
                                      <p:cBhvr>
                                        <p:cTn dur="1000"/>
                                        <p:tgtEl>
                                          <p:spTgt spid="95">
                                            <p:txEl>
                                              <p:pRg end="20" st="2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207825" y="147325"/>
            <a:ext cx="854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ᏦᏍᎪᎯ ᏌᏊᎯᏁ ᏣᎳᎩ ᎠᏕᎶᏆᏍᏗ</a:t>
            </a:r>
            <a:endParaRPr/>
          </a:p>
        </p:txBody>
      </p:sp>
      <p:sp>
        <p:nvSpPr>
          <p:cNvPr id="102" name="Google Shape;102;p20"/>
          <p:cNvSpPr txBox="1"/>
          <p:nvPr/>
        </p:nvSpPr>
        <p:spPr>
          <a:xfrm>
            <a:off x="165700" y="716050"/>
            <a:ext cx="4045800" cy="420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rgbClr val="FFFFFF"/>
                </a:solidFill>
              </a:rPr>
              <a:t>Judaniye- she ran him off</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Uhisodanele- he became lonesome</a:t>
            </a:r>
            <a:endParaRPr sz="1800">
              <a:solidFill>
                <a:srgbClr val="FFFFFF"/>
              </a:solidFill>
            </a:endParaRPr>
          </a:p>
          <a:p>
            <a:pPr indent="0" lvl="0" marL="0" rtl="0" algn="l">
              <a:lnSpc>
                <a:spcPct val="115000"/>
              </a:lnSpc>
              <a:spcBef>
                <a:spcPts val="0"/>
              </a:spcBef>
              <a:spcAft>
                <a:spcPts val="0"/>
              </a:spcAft>
              <a:buNone/>
            </a:pPr>
            <a:r>
              <a:rPr lang="en" sz="1800">
                <a:solidFill>
                  <a:srgbClr val="FFFFFF"/>
                </a:solidFill>
              </a:rPr>
              <a:t>Nasgi- except for</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a:p>
            <a:pPr indent="0" lvl="0" marL="0" rtl="0" algn="l">
              <a:lnSpc>
                <a:spcPct val="115000"/>
              </a:lnSpc>
              <a:spcBef>
                <a:spcPts val="0"/>
              </a:spcBef>
              <a:spcAft>
                <a:spcPts val="0"/>
              </a:spcAft>
              <a:buNone/>
            </a:pPr>
            <a:r>
              <a:t/>
            </a:r>
            <a:endParaRPr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1000"/>
                                        <p:tgtEl>
                                          <p:spTgt spid="1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animEffect filter="fade" transition="in">
                                      <p:cBhvr>
                                        <p:cTn dur="1000"/>
                                        <p:tgtEl>
                                          <p:spTgt spid="1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animEffect filter="fade" transition="in">
                                      <p:cBhvr>
                                        <p:cTn dur="1000"/>
                                        <p:tgtEl>
                                          <p:spTgt spid="1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3" st="3"/>
                                            </p:txEl>
                                          </p:spTgt>
                                        </p:tgtEl>
                                        <p:attrNameLst>
                                          <p:attrName>style.visibility</p:attrName>
                                        </p:attrNameLst>
                                      </p:cBhvr>
                                      <p:to>
                                        <p:strVal val="visible"/>
                                      </p:to>
                                    </p:set>
                                    <p:animEffect filter="fade" transition="in">
                                      <p:cBhvr>
                                        <p:cTn dur="1000"/>
                                        <p:tgtEl>
                                          <p:spTgt spid="1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4" st="4"/>
                                            </p:txEl>
                                          </p:spTgt>
                                        </p:tgtEl>
                                        <p:attrNameLst>
                                          <p:attrName>style.visibility</p:attrName>
                                        </p:attrNameLst>
                                      </p:cBhvr>
                                      <p:to>
                                        <p:strVal val="visible"/>
                                      </p:to>
                                    </p:set>
                                    <p:animEffect filter="fade" transition="in">
                                      <p:cBhvr>
                                        <p:cTn dur="1000"/>
                                        <p:tgtEl>
                                          <p:spTgt spid="1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5" st="5"/>
                                            </p:txEl>
                                          </p:spTgt>
                                        </p:tgtEl>
                                        <p:attrNameLst>
                                          <p:attrName>style.visibility</p:attrName>
                                        </p:attrNameLst>
                                      </p:cBhvr>
                                      <p:to>
                                        <p:strVal val="visible"/>
                                      </p:to>
                                    </p:set>
                                    <p:animEffect filter="fade" transition="in">
                                      <p:cBhvr>
                                        <p:cTn dur="1000"/>
                                        <p:tgtEl>
                                          <p:spTgt spid="1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6" st="6"/>
                                            </p:txEl>
                                          </p:spTgt>
                                        </p:tgtEl>
                                        <p:attrNameLst>
                                          <p:attrName>style.visibility</p:attrName>
                                        </p:attrNameLst>
                                      </p:cBhvr>
                                      <p:to>
                                        <p:strVal val="visible"/>
                                      </p:to>
                                    </p:set>
                                    <p:animEffect filter="fade" transition="in">
                                      <p:cBhvr>
                                        <p:cTn dur="1000"/>
                                        <p:tgtEl>
                                          <p:spTgt spid="10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7" st="7"/>
                                            </p:txEl>
                                          </p:spTgt>
                                        </p:tgtEl>
                                        <p:attrNameLst>
                                          <p:attrName>style.visibility</p:attrName>
                                        </p:attrNameLst>
                                      </p:cBhvr>
                                      <p:to>
                                        <p:strVal val="visible"/>
                                      </p:to>
                                    </p:set>
                                    <p:animEffect filter="fade" transition="in">
                                      <p:cBhvr>
                                        <p:cTn dur="1000"/>
                                        <p:tgtEl>
                                          <p:spTgt spid="10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8" st="8"/>
                                            </p:txEl>
                                          </p:spTgt>
                                        </p:tgtEl>
                                        <p:attrNameLst>
                                          <p:attrName>style.visibility</p:attrName>
                                        </p:attrNameLst>
                                      </p:cBhvr>
                                      <p:to>
                                        <p:strVal val="visible"/>
                                      </p:to>
                                    </p:set>
                                    <p:animEffect filter="fade" transition="in">
                                      <p:cBhvr>
                                        <p:cTn dur="1000"/>
                                        <p:tgtEl>
                                          <p:spTgt spid="10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9" st="9"/>
                                            </p:txEl>
                                          </p:spTgt>
                                        </p:tgtEl>
                                        <p:attrNameLst>
                                          <p:attrName>style.visibility</p:attrName>
                                        </p:attrNameLst>
                                      </p:cBhvr>
                                      <p:to>
                                        <p:strVal val="visible"/>
                                      </p:to>
                                    </p:set>
                                    <p:animEffect filter="fade" transition="in">
                                      <p:cBhvr>
                                        <p:cTn dur="1000"/>
                                        <p:tgtEl>
                                          <p:spTgt spid="102">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0" st="10"/>
                                            </p:txEl>
                                          </p:spTgt>
                                        </p:tgtEl>
                                        <p:attrNameLst>
                                          <p:attrName>style.visibility</p:attrName>
                                        </p:attrNameLst>
                                      </p:cBhvr>
                                      <p:to>
                                        <p:strVal val="visible"/>
                                      </p:to>
                                    </p:set>
                                    <p:animEffect filter="fade" transition="in">
                                      <p:cBhvr>
                                        <p:cTn dur="1000"/>
                                        <p:tgtEl>
                                          <p:spTgt spid="102">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