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74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74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6fa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6fa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e9f456fa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e9f456fa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e9f456fa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e9f456fa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e9f456fa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e9f456fa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ᏅᎩᏁ</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ᏅᎩᏁ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Sawu uwej agehya uwekahe. Nigohilv uwej agehya </a:t>
            </a:r>
            <a:r>
              <a:rPr lang="en">
                <a:solidFill>
                  <a:srgbClr val="FFFF00"/>
                </a:solidFill>
              </a:rPr>
              <a:t>unosele</a:t>
            </a:r>
            <a:r>
              <a:rPr lang="en">
                <a:solidFill>
                  <a:srgbClr val="FFFFFF"/>
                </a:solidFill>
              </a:rPr>
              <a:t> osd ganohalidohi uhwatvd. Uwej agehya utuisdane udvdi judvne uji. Sawu iga, ulilohi asgaya junenvsv wuluje. Udulisge uwej agehya unehldisdi. Uwosulojv asgaya unosele osda ganohalidohi  junelidewu. Uwosulojv unosele wosda ganohalidohi gese. Nole, agayvlige udvne jiwutlinohetane uwej agehya. Na agehya asgayahno unanelde.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udvnvistanehno unohalesdi. Dodaquad uhnelde. Svhiyegi wulujehno, tal yiga junsdi jisdej duhnotle. Jukwolvse dunosele.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igvyi wuyeje udvnvistaneho, nole nasgisgini nigesvn  jiduwuktane usuhnesdi udvne. Dodaquad uhnelade. Svhiyegi wulujehno, jo yani junsdi ajad duhnotlv..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Joine sunale winulstan, wuyeje duhnawoahno unohalesdi. Dodaquad uhnelade. Dunenvsv wulujehno, digvhalvda hawiya duyhotle junihiyv nudale aninohalidohi.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1000"/>
                                        <p:tgtEl>
                                          <p:spTgt spid="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9" st="9"/>
                                            </p:txEl>
                                          </p:spTgt>
                                        </p:tgtEl>
                                        <p:attrNameLst>
                                          <p:attrName>style.visibility</p:attrName>
                                        </p:attrNameLst>
                                      </p:cBhvr>
                                      <p:to>
                                        <p:strVal val="visible"/>
                                      </p:to>
                                    </p:set>
                                    <p:animEffect filter="fade" transition="in">
                                      <p:cBhvr>
                                        <p:cTn dur="1000"/>
                                        <p:tgtEl>
                                          <p:spTgt spid="7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Nole agayvlige udlasitihe. Uweji agehya unosele jusdawadesdi sunale winulstan. Soi sunale winulstan, wuyeje asgaya usdayvhvsg wunoselehno jusihnena. Juhnigise, asgaya wusdawadvse na agehya. Usdawadvse kila uweyv wuluje aninel.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Uhna, uguk udanedliyvse aninel. “Ugukuu! Ugukuu!” nigawesge. Doyu uhnalvje agehya. Asgaya unanelde elisge, aseno, uguku ugvwiyuse unanelde. agasesde uguku. Gohida amayi uksesde uguku. Nutlisdawu, wutlawidvhe amayuldi. Noyi uwutese degasugatlv. Usdi jisdvna usuyesv.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2" name="Google Shape;82;p17"/>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Uwosulojv- widow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Iyudali- often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Ganohalidohi- hunter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Uhwatvd- her to find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Utuisdane- she promised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Udvhdi- her to do</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Ulilohi- handsome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Unehladisdi- to marry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Utlinohetane- she would speak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Widunele- he went to live with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Winulstan- that happened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Uyeje- he/she woke up</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83" name="Google Shape;83;p17"/>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Udvnvistane- he got ready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Unohalidesdi- to go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Dodaquad- all day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Uhnelade- he was gone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Jisdeji- mouse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Dunhnese- he brought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Ukwalose- he had no luck in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igvyi- early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Nasgisgini nigesvn- instead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Duwuktane- he decided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 fish</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Duhnawuje- he got dressed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9" st="9"/>
                                            </p:txEl>
                                          </p:spTgt>
                                        </p:tgtEl>
                                        <p:attrNameLst>
                                          <p:attrName>style.visibility</p:attrName>
                                        </p:attrNameLst>
                                      </p:cBhvr>
                                      <p:to>
                                        <p:strVal val="visible"/>
                                      </p:to>
                                    </p:set>
                                    <p:animEffect filter="fade" transition="in">
                                      <p:cBhvr>
                                        <p:cTn dur="1000"/>
                                        <p:tgtEl>
                                          <p:spTgt spid="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0" st="10"/>
                                            </p:txEl>
                                          </p:spTgt>
                                        </p:tgtEl>
                                        <p:attrNameLst>
                                          <p:attrName>style.visibility</p:attrName>
                                        </p:attrNameLst>
                                      </p:cBhvr>
                                      <p:to>
                                        <p:strVal val="visible"/>
                                      </p:to>
                                    </p:set>
                                    <p:animEffect filter="fade" transition="in">
                                      <p:cBhvr>
                                        <p:cTn dur="1000"/>
                                        <p:tgtEl>
                                          <p:spTgt spid="8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1" st="11"/>
                                            </p:txEl>
                                          </p:spTgt>
                                        </p:tgtEl>
                                        <p:attrNameLst>
                                          <p:attrName>style.visibility</p:attrName>
                                        </p:attrNameLst>
                                      </p:cBhvr>
                                      <p:to>
                                        <p:strVal val="visible"/>
                                      </p:to>
                                    </p:set>
                                    <p:animEffect filter="fade" transition="in">
                                      <p:cBhvr>
                                        <p:cTn dur="1000"/>
                                        <p:tgtEl>
                                          <p:spTgt spid="8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2" st="12"/>
                                            </p:txEl>
                                          </p:spTgt>
                                        </p:tgtEl>
                                        <p:attrNameLst>
                                          <p:attrName>style.visibility</p:attrName>
                                        </p:attrNameLst>
                                      </p:cBhvr>
                                      <p:to>
                                        <p:strVal val="visible"/>
                                      </p:to>
                                    </p:set>
                                    <p:animEffect filter="fade" transition="in">
                                      <p:cBhvr>
                                        <p:cTn dur="1000"/>
                                        <p:tgtEl>
                                          <p:spTgt spid="8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3" st="13"/>
                                            </p:txEl>
                                          </p:spTgt>
                                        </p:tgtEl>
                                        <p:attrNameLst>
                                          <p:attrName>style.visibility</p:attrName>
                                        </p:attrNameLst>
                                      </p:cBhvr>
                                      <p:to>
                                        <p:strVal val="visible"/>
                                      </p:to>
                                    </p:set>
                                    <p:animEffect filter="fade" transition="in">
                                      <p:cBhvr>
                                        <p:cTn dur="1000"/>
                                        <p:tgtEl>
                                          <p:spTgt spid="8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4" st="14"/>
                                            </p:txEl>
                                          </p:spTgt>
                                        </p:tgtEl>
                                        <p:attrNameLst>
                                          <p:attrName>style.visibility</p:attrName>
                                        </p:attrNameLst>
                                      </p:cBhvr>
                                      <p:to>
                                        <p:strVal val="visible"/>
                                      </p:to>
                                    </p:set>
                                    <p:animEffect filter="fade" transition="in">
                                      <p:cBhvr>
                                        <p:cTn dur="1000"/>
                                        <p:tgtEl>
                                          <p:spTgt spid="82">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5" st="15"/>
                                            </p:txEl>
                                          </p:spTgt>
                                        </p:tgtEl>
                                        <p:attrNameLst>
                                          <p:attrName>style.visibility</p:attrName>
                                        </p:attrNameLst>
                                      </p:cBhvr>
                                      <p:to>
                                        <p:strVal val="visible"/>
                                      </p:to>
                                    </p:set>
                                    <p:animEffect filter="fade" transition="in">
                                      <p:cBhvr>
                                        <p:cTn dur="1000"/>
                                        <p:tgtEl>
                                          <p:spTgt spid="82">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6" st="16"/>
                                            </p:txEl>
                                          </p:spTgt>
                                        </p:tgtEl>
                                        <p:attrNameLst>
                                          <p:attrName>style.visibility</p:attrName>
                                        </p:attrNameLst>
                                      </p:cBhvr>
                                      <p:to>
                                        <p:strVal val="visible"/>
                                      </p:to>
                                    </p:set>
                                    <p:animEffect filter="fade" transition="in">
                                      <p:cBhvr>
                                        <p:cTn dur="1000"/>
                                        <p:tgtEl>
                                          <p:spTgt spid="82">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7" st="17"/>
                                            </p:txEl>
                                          </p:spTgt>
                                        </p:tgtEl>
                                        <p:attrNameLst>
                                          <p:attrName>style.visibility</p:attrName>
                                        </p:attrNameLst>
                                      </p:cBhvr>
                                      <p:to>
                                        <p:strVal val="visible"/>
                                      </p:to>
                                    </p:set>
                                    <p:animEffect filter="fade" transition="in">
                                      <p:cBhvr>
                                        <p:cTn dur="1000"/>
                                        <p:tgtEl>
                                          <p:spTgt spid="82">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8" st="18"/>
                                            </p:txEl>
                                          </p:spTgt>
                                        </p:tgtEl>
                                        <p:attrNameLst>
                                          <p:attrName>style.visibility</p:attrName>
                                        </p:attrNameLst>
                                      </p:cBhvr>
                                      <p:to>
                                        <p:strVal val="visible"/>
                                      </p:to>
                                    </p:set>
                                    <p:animEffect filter="fade" transition="in">
                                      <p:cBhvr>
                                        <p:cTn dur="1000"/>
                                        <p:tgtEl>
                                          <p:spTgt spid="82">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9" name="Google Shape;89;p18"/>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Digvhalvda- scraps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Duhyotle- he brought them (solid)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Dunihiye- they left them behind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Udlasitihe- she became supicious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Usdawadesd- she to follow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Uhnigise- he left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Usdawadvse- she followed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Igohid- until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Aninel- her husband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Uguku- owl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Udanedliyvse- he changed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Uhnalvje- she became mad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Ugvwiyuha- instead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90" name="Google Shape;90;p18"/>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W</a:t>
            </a:r>
            <a:r>
              <a:rPr lang="en" sz="1800">
                <a:solidFill>
                  <a:srgbClr val="FFFFFF"/>
                </a:solidFill>
              </a:rPr>
              <a:t>uksesde- she watched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Gohida- a long time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Nutlisd- quickly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Utlawidvhe- he flew down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Dusaldane- he lifted them up</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Dusugatlv- claws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Udanagise- he picked up (alive)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Uwanvje- she hurried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Ugotvtane- he showed it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Uniyvhe- he caught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Dusgasdanele- he scared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Gaigog- liar</a:t>
            </a:r>
            <a:br>
              <a:rPr lang="en" sz="1800">
                <a:solidFill>
                  <a:srgbClr val="FFFFFF"/>
                </a:solidFill>
              </a:rPr>
            </a:b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5" st="5"/>
                                            </p:txEl>
                                          </p:spTgt>
                                        </p:tgtEl>
                                        <p:attrNameLst>
                                          <p:attrName>style.visibility</p:attrName>
                                        </p:attrNameLst>
                                      </p:cBhvr>
                                      <p:to>
                                        <p:strVal val="visible"/>
                                      </p:to>
                                    </p:set>
                                    <p:animEffect filter="fade" transition="in">
                                      <p:cBhvr>
                                        <p:cTn dur="1000"/>
                                        <p:tgtEl>
                                          <p:spTgt spid="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6" st="6"/>
                                            </p:txEl>
                                          </p:spTgt>
                                        </p:tgtEl>
                                        <p:attrNameLst>
                                          <p:attrName>style.visibility</p:attrName>
                                        </p:attrNameLst>
                                      </p:cBhvr>
                                      <p:to>
                                        <p:strVal val="visible"/>
                                      </p:to>
                                    </p:set>
                                    <p:animEffect filter="fade" transition="in">
                                      <p:cBhvr>
                                        <p:cTn dur="1000"/>
                                        <p:tgtEl>
                                          <p:spTgt spid="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7" st="7"/>
                                            </p:txEl>
                                          </p:spTgt>
                                        </p:tgtEl>
                                        <p:attrNameLst>
                                          <p:attrName>style.visibility</p:attrName>
                                        </p:attrNameLst>
                                      </p:cBhvr>
                                      <p:to>
                                        <p:strVal val="visible"/>
                                      </p:to>
                                    </p:set>
                                    <p:animEffect filter="fade" transition="in">
                                      <p:cBhvr>
                                        <p:cTn dur="1000"/>
                                        <p:tgtEl>
                                          <p:spTgt spid="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8" st="8"/>
                                            </p:txEl>
                                          </p:spTgt>
                                        </p:tgtEl>
                                        <p:attrNameLst>
                                          <p:attrName>style.visibility</p:attrName>
                                        </p:attrNameLst>
                                      </p:cBhvr>
                                      <p:to>
                                        <p:strVal val="visible"/>
                                      </p:to>
                                    </p:set>
                                    <p:animEffect filter="fade" transition="in">
                                      <p:cBhvr>
                                        <p:cTn dur="1000"/>
                                        <p:tgtEl>
                                          <p:spTgt spid="8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9" st="9"/>
                                            </p:txEl>
                                          </p:spTgt>
                                        </p:tgtEl>
                                        <p:attrNameLst>
                                          <p:attrName>style.visibility</p:attrName>
                                        </p:attrNameLst>
                                      </p:cBhvr>
                                      <p:to>
                                        <p:strVal val="visible"/>
                                      </p:to>
                                    </p:set>
                                    <p:animEffect filter="fade" transition="in">
                                      <p:cBhvr>
                                        <p:cTn dur="1000"/>
                                        <p:tgtEl>
                                          <p:spTgt spid="8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0" st="10"/>
                                            </p:txEl>
                                          </p:spTgt>
                                        </p:tgtEl>
                                        <p:attrNameLst>
                                          <p:attrName>style.visibility</p:attrName>
                                        </p:attrNameLst>
                                      </p:cBhvr>
                                      <p:to>
                                        <p:strVal val="visible"/>
                                      </p:to>
                                    </p:set>
                                    <p:animEffect filter="fade" transition="in">
                                      <p:cBhvr>
                                        <p:cTn dur="1000"/>
                                        <p:tgtEl>
                                          <p:spTgt spid="8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1" st="11"/>
                                            </p:txEl>
                                          </p:spTgt>
                                        </p:tgtEl>
                                        <p:attrNameLst>
                                          <p:attrName>style.visibility</p:attrName>
                                        </p:attrNameLst>
                                      </p:cBhvr>
                                      <p:to>
                                        <p:strVal val="visible"/>
                                      </p:to>
                                    </p:set>
                                    <p:animEffect filter="fade" transition="in">
                                      <p:cBhvr>
                                        <p:cTn dur="1000"/>
                                        <p:tgtEl>
                                          <p:spTgt spid="8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2" st="12"/>
                                            </p:txEl>
                                          </p:spTgt>
                                        </p:tgtEl>
                                        <p:attrNameLst>
                                          <p:attrName>style.visibility</p:attrName>
                                        </p:attrNameLst>
                                      </p:cBhvr>
                                      <p:to>
                                        <p:strVal val="visible"/>
                                      </p:to>
                                    </p:set>
                                    <p:animEffect filter="fade" transition="in">
                                      <p:cBhvr>
                                        <p:cTn dur="1000"/>
                                        <p:tgtEl>
                                          <p:spTgt spid="8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3" st="13"/>
                                            </p:txEl>
                                          </p:spTgt>
                                        </p:tgtEl>
                                        <p:attrNameLst>
                                          <p:attrName>style.visibility</p:attrName>
                                        </p:attrNameLst>
                                      </p:cBhvr>
                                      <p:to>
                                        <p:strVal val="visible"/>
                                      </p:to>
                                    </p:set>
                                    <p:animEffect filter="fade" transition="in">
                                      <p:cBhvr>
                                        <p:cTn dur="1000"/>
                                        <p:tgtEl>
                                          <p:spTgt spid="8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4" st="14"/>
                                            </p:txEl>
                                          </p:spTgt>
                                        </p:tgtEl>
                                        <p:attrNameLst>
                                          <p:attrName>style.visibility</p:attrName>
                                        </p:attrNameLst>
                                      </p:cBhvr>
                                      <p:to>
                                        <p:strVal val="visible"/>
                                      </p:to>
                                    </p:set>
                                    <p:animEffect filter="fade" transition="in">
                                      <p:cBhvr>
                                        <p:cTn dur="1000"/>
                                        <p:tgtEl>
                                          <p:spTgt spid="8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5" st="15"/>
                                            </p:txEl>
                                          </p:spTgt>
                                        </p:tgtEl>
                                        <p:attrNameLst>
                                          <p:attrName>style.visibility</p:attrName>
                                        </p:attrNameLst>
                                      </p:cBhvr>
                                      <p:to>
                                        <p:strVal val="visible"/>
                                      </p:to>
                                    </p:set>
                                    <p:animEffect filter="fade" transition="in">
                                      <p:cBhvr>
                                        <p:cTn dur="1000"/>
                                        <p:tgtEl>
                                          <p:spTgt spid="89">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6" st="16"/>
                                            </p:txEl>
                                          </p:spTgt>
                                        </p:tgtEl>
                                        <p:attrNameLst>
                                          <p:attrName>style.visibility</p:attrName>
                                        </p:attrNameLst>
                                      </p:cBhvr>
                                      <p:to>
                                        <p:strVal val="visible"/>
                                      </p:to>
                                    </p:set>
                                    <p:animEffect filter="fade" transition="in">
                                      <p:cBhvr>
                                        <p:cTn dur="1000"/>
                                        <p:tgtEl>
                                          <p:spTgt spid="89">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7" st="17"/>
                                            </p:txEl>
                                          </p:spTgt>
                                        </p:tgtEl>
                                        <p:attrNameLst>
                                          <p:attrName>style.visibility</p:attrName>
                                        </p:attrNameLst>
                                      </p:cBhvr>
                                      <p:to>
                                        <p:strVal val="visible"/>
                                      </p:to>
                                    </p:set>
                                    <p:animEffect filter="fade" transition="in">
                                      <p:cBhvr>
                                        <p:cTn dur="1000"/>
                                        <p:tgtEl>
                                          <p:spTgt spid="89">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8" st="18"/>
                                            </p:txEl>
                                          </p:spTgt>
                                        </p:tgtEl>
                                        <p:attrNameLst>
                                          <p:attrName>style.visibility</p:attrName>
                                        </p:attrNameLst>
                                      </p:cBhvr>
                                      <p:to>
                                        <p:strVal val="visible"/>
                                      </p:to>
                                    </p:set>
                                    <p:animEffect filter="fade" transition="in">
                                      <p:cBhvr>
                                        <p:cTn dur="1000"/>
                                        <p:tgtEl>
                                          <p:spTgt spid="89">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9" st="19"/>
                                            </p:txEl>
                                          </p:spTgt>
                                        </p:tgtEl>
                                        <p:attrNameLst>
                                          <p:attrName>style.visibility</p:attrName>
                                        </p:attrNameLst>
                                      </p:cBhvr>
                                      <p:to>
                                        <p:strVal val="visible"/>
                                      </p:to>
                                    </p:set>
                                    <p:animEffect filter="fade" transition="in">
                                      <p:cBhvr>
                                        <p:cTn dur="1000"/>
                                        <p:tgtEl>
                                          <p:spTgt spid="89">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0" st="20"/>
                                            </p:txEl>
                                          </p:spTgt>
                                        </p:tgtEl>
                                        <p:attrNameLst>
                                          <p:attrName>style.visibility</p:attrName>
                                        </p:attrNameLst>
                                      </p:cBhvr>
                                      <p:to>
                                        <p:strVal val="visible"/>
                                      </p:to>
                                    </p:set>
                                    <p:animEffect filter="fade" transition="in">
                                      <p:cBhvr>
                                        <p:cTn dur="1000"/>
                                        <p:tgtEl>
                                          <p:spTgt spid="89">
                                            <p:txEl>
                                              <p:pRg end="20" st="2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6" name="Google Shape;96;p19"/>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Judaniye- she ran him off</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Uhisodanele- he became lonesome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 except for</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000"/>
                                        <p:tgtEl>
                                          <p:spTgt spid="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1000"/>
                                        <p:tgtEl>
                                          <p:spTgt spid="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1000"/>
                                        <p:tgtEl>
                                          <p:spTgt spid="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animEffect filter="fade" transition="in">
                                      <p:cBhvr>
                                        <p:cTn dur="1000"/>
                                        <p:tgtEl>
                                          <p:spTgt spid="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animEffect filter="fade" transition="in">
                                      <p:cBhvr>
                                        <p:cTn dur="1000"/>
                                        <p:tgtEl>
                                          <p:spTgt spid="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animEffect filter="fade" transition="in">
                                      <p:cBhvr>
                                        <p:cTn dur="1000"/>
                                        <p:tgtEl>
                                          <p:spTgt spid="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animEffect filter="fade" transition="in">
                                      <p:cBhvr>
                                        <p:cTn dur="1000"/>
                                        <p:tgtEl>
                                          <p:spTgt spid="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animEffect filter="fade" transition="in">
                                      <p:cBhvr>
                                        <p:cTn dur="1000"/>
                                        <p:tgtEl>
                                          <p:spTgt spid="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9" st="9"/>
                                            </p:txEl>
                                          </p:spTgt>
                                        </p:tgtEl>
                                        <p:attrNameLst>
                                          <p:attrName>style.visibility</p:attrName>
                                        </p:attrNameLst>
                                      </p:cBhvr>
                                      <p:to>
                                        <p:strVal val="visible"/>
                                      </p:to>
                                    </p:set>
                                    <p:animEffect filter="fade" transition="in">
                                      <p:cBhvr>
                                        <p:cTn dur="1000"/>
                                        <p:tgtEl>
                                          <p:spTgt spid="9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0" st="10"/>
                                            </p:txEl>
                                          </p:spTgt>
                                        </p:tgtEl>
                                        <p:attrNameLst>
                                          <p:attrName>style.visibility</p:attrName>
                                        </p:attrNameLst>
                                      </p:cBhvr>
                                      <p:to>
                                        <p:strVal val="visible"/>
                                      </p:to>
                                    </p:set>
                                    <p:animEffect filter="fade" transition="in">
                                      <p:cBhvr>
                                        <p:cTn dur="1000"/>
                                        <p:tgtEl>
                                          <p:spTgt spid="9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