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Roboto Slab"/>
      <p:regular r:id="rId16"/>
      <p:bold r:id="rId17"/>
    </p:embeddedFont>
    <p:embeddedFont>
      <p:font typeface="Roboto"/>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Roboto-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Slab-bold.fntdata"/><Relationship Id="rId16" Type="http://schemas.openxmlformats.org/officeDocument/2006/relationships/font" Target="fonts/RobotoSlab-regular.fntdata"/><Relationship Id="rId5" Type="http://schemas.openxmlformats.org/officeDocument/2006/relationships/notesMaster" Target="notesMasters/notesMaster1.xml"/><Relationship Id="rId19" Type="http://schemas.openxmlformats.org/officeDocument/2006/relationships/font" Target="fonts/Roboto-bold.fntdata"/><Relationship Id="rId6" Type="http://schemas.openxmlformats.org/officeDocument/2006/relationships/slide" Target="slides/slide1.xml"/><Relationship Id="rId18" Type="http://schemas.openxmlformats.org/officeDocument/2006/relationships/font" Target="fonts/Roboto-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 name="Shape 53"/>
        <p:cNvGrpSpPr/>
        <p:nvPr/>
      </p:nvGrpSpPr>
      <p:grpSpPr>
        <a:xfrm>
          <a:off x="0" y="0"/>
          <a:ext cx="0" cy="0"/>
          <a:chOff x="0" y="0"/>
          <a:chExt cx="0" cy="0"/>
        </a:xfrm>
      </p:grpSpPr>
      <p:sp>
        <p:nvSpPr>
          <p:cNvPr id="54" name="Google Shape;5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5fe2c4040a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5fe2c4040a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g5d995c6ad6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5d995c6ad6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5e9f4574a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5e9f4574a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5e9f4574a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5e9f4574a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5fe2c4040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5fe2c4040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5fe2c4040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5fe2c4040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5fe2c4040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5fe2c4040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5fe2c4040a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5fe2c4040a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5fe2c4040a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5fe2c4040a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2" name="Google Shape;12;p2"/>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F1C232"/>
              </a:buClr>
              <a:buSzPts val="2400"/>
              <a:buFont typeface="Roboto Slab"/>
              <a:buNone/>
              <a:defRPr sz="2400">
                <a:solidFill>
                  <a:srgbClr val="F1C232"/>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6" name="Shape 46"/>
        <p:cNvGrpSpPr/>
        <p:nvPr/>
      </p:nvGrpSpPr>
      <p:grpSpPr>
        <a:xfrm>
          <a:off x="0" y="0"/>
          <a:ext cx="0" cy="0"/>
          <a:chOff x="0" y="0"/>
          <a:chExt cx="0" cy="0"/>
        </a:xfrm>
      </p:grpSpPr>
      <p:sp>
        <p:nvSpPr>
          <p:cNvPr id="47" name="Google Shape;47;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49" name="Google Shape;49;p11"/>
          <p:cNvSpPr txBox="1"/>
          <p:nvPr>
            <p:ph idx="1" type="body"/>
          </p:nvPr>
        </p:nvSpPr>
        <p:spPr>
          <a:xfrm>
            <a:off x="387900" y="2919450"/>
            <a:ext cx="83682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0" name="Google Shape;50;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1" name="Shape 51"/>
        <p:cNvGrpSpPr/>
        <p:nvPr/>
      </p:nvGrpSpPr>
      <p:grpSpPr>
        <a:xfrm>
          <a:off x="0" y="0"/>
          <a:ext cx="0" cy="0"/>
          <a:chOff x="0" y="0"/>
          <a:chExt cx="0" cy="0"/>
        </a:xfrm>
      </p:grpSpPr>
      <p:sp>
        <p:nvSpPr>
          <p:cNvPr id="52" name="Google Shape;52;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879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87900" y="1594025"/>
            <a:ext cx="2808000" cy="2681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39" name="Google Shape;39;p9"/>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rina">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2">
            <a:alphaModFix/>
          </a:blip>
          <a:stretch>
            <a:fillRect/>
          </a:stretch>
        </p:blipFill>
        <p:spPr>
          <a:xfrm>
            <a:off x="7603625" y="4198575"/>
            <a:ext cx="813699" cy="81369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 name="Shape 56"/>
        <p:cNvGrpSpPr/>
        <p:nvPr/>
      </p:nvGrpSpPr>
      <p:grpSpPr>
        <a:xfrm>
          <a:off x="0" y="0"/>
          <a:ext cx="0" cy="0"/>
          <a:chOff x="0" y="0"/>
          <a:chExt cx="0" cy="0"/>
        </a:xfrm>
      </p:grpSpPr>
      <p:sp>
        <p:nvSpPr>
          <p:cNvPr id="57" name="Google Shape;57;p13"/>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9600"/>
              <a:t>ᎣᏏᏲ</a:t>
            </a:r>
            <a:endParaRPr sz="9600"/>
          </a:p>
        </p:txBody>
      </p:sp>
      <p:sp>
        <p:nvSpPr>
          <p:cNvPr id="58" name="Google Shape;58;p13"/>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ᏦᏍᎪ ᏑᏓᎵᏁ</a:t>
            </a:r>
            <a:r>
              <a:rPr lang="en" sz="3600"/>
              <a:t> ᏣᎳᎩ ᎠᏕᎶᏆᏍᏗ</a:t>
            </a:r>
            <a:endParaRPr sz="3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22"/>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ᏦᏍᎪᎯ ᏌᏊᎯᏁ ᏣᎳᎩ ᎠᏕᎶᏆᏍᏗ</a:t>
            </a:r>
            <a:endParaRPr/>
          </a:p>
        </p:txBody>
      </p:sp>
      <p:sp>
        <p:nvSpPr>
          <p:cNvPr id="112" name="Google Shape;112;p22"/>
          <p:cNvSpPr txBox="1"/>
          <p:nvPr/>
        </p:nvSpPr>
        <p:spPr>
          <a:xfrm>
            <a:off x="165700" y="716050"/>
            <a:ext cx="8636700" cy="4209000"/>
          </a:xfrm>
          <a:prstGeom prst="rect">
            <a:avLst/>
          </a:prstGeom>
          <a:noFill/>
          <a:ln>
            <a:noFill/>
          </a:ln>
        </p:spPr>
        <p:txBody>
          <a:bodyPr anchorCtr="0" anchor="t" bIns="91425" lIns="91425" spcFirstLastPara="1" rIns="91425" wrap="square" tIns="91425">
            <a:noAutofit/>
          </a:bodyPr>
          <a:lstStyle/>
          <a:p>
            <a:pPr indent="457200" lvl="0" marL="0" rtl="0" algn="l">
              <a:lnSpc>
                <a:spcPct val="115000"/>
              </a:lnSpc>
              <a:spcBef>
                <a:spcPts val="0"/>
              </a:spcBef>
              <a:spcAft>
                <a:spcPts val="0"/>
              </a:spcAft>
              <a:buNone/>
            </a:pPr>
            <a:r>
              <a:rPr lang="en" sz="1800">
                <a:solidFill>
                  <a:schemeClr val="dk1"/>
                </a:solidFill>
              </a:rPr>
              <a:t>Gado udvne agehya?</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“Nihidv uguku, geli,” udvne agehya. </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Gado advne agehya?</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Asgaya agadaniyvstane agehya. </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Hatlv wulose uguku?</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Inage wulose. </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Gado usdi nulsdane uguku?</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Uguku uhisodanele ale ulesod nulsdane nasgi uskol uwasv. </a:t>
            </a:r>
            <a:endParaRPr sz="1800">
              <a:solidFill>
                <a:schemeClr val="dk1"/>
              </a:solidFill>
            </a:endParaRPr>
          </a:p>
          <a:p>
            <a:pPr indent="457200" lvl="0" marL="0" rtl="0" algn="l">
              <a:lnSpc>
                <a:spcPct val="115000"/>
              </a:lnSpc>
              <a:spcBef>
                <a:spcPts val="0"/>
              </a:spcBef>
              <a:spcAft>
                <a:spcPts val="0"/>
              </a:spcAft>
              <a:buNone/>
            </a:pPr>
            <a:r>
              <a:t/>
            </a:r>
            <a:endParaRPr sz="1800">
              <a:solidFill>
                <a:schemeClr val="dk1"/>
              </a:solidFill>
            </a:endParaRPr>
          </a:p>
          <a:p>
            <a:pPr indent="457200" lvl="0" marL="0" rtl="0" algn="l">
              <a:lnSpc>
                <a:spcPct val="115000"/>
              </a:lnSpc>
              <a:spcBef>
                <a:spcPts val="0"/>
              </a:spcBef>
              <a:spcAft>
                <a:spcPts val="0"/>
              </a:spcAft>
              <a:buNone/>
            </a:pPr>
            <a:r>
              <a:t/>
            </a:r>
            <a:endParaRPr sz="1800">
              <a:solidFill>
                <a:schemeClr val="dk1"/>
              </a:solidFill>
            </a:endParaRPr>
          </a:p>
          <a:p>
            <a:pPr indent="457200" lvl="0" marL="0" rtl="0" algn="l">
              <a:lnSpc>
                <a:spcPct val="115000"/>
              </a:lnSpc>
              <a:spcBef>
                <a:spcPts val="0"/>
              </a:spcBef>
              <a:spcAft>
                <a:spcPts val="0"/>
              </a:spcAft>
              <a:buNone/>
            </a:pPr>
            <a:r>
              <a:t/>
            </a:r>
            <a:endParaRPr sz="1800">
              <a:solidFill>
                <a:schemeClr val="dk1"/>
              </a:solidFill>
            </a:endParaRPr>
          </a:p>
          <a:p>
            <a:pPr indent="0" lvl="0" marL="0" rtl="0" algn="l">
              <a:lnSpc>
                <a:spcPct val="115000"/>
              </a:lnSpc>
              <a:spcBef>
                <a:spcPts val="0"/>
              </a:spcBef>
              <a:spcAft>
                <a:spcPts val="0"/>
              </a:spcAft>
              <a:buNone/>
            </a:pPr>
            <a:r>
              <a:t/>
            </a:r>
            <a:endParaRPr sz="18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0" st="0"/>
                                            </p:txEl>
                                          </p:spTgt>
                                        </p:tgtEl>
                                        <p:attrNameLst>
                                          <p:attrName>style.visibility</p:attrName>
                                        </p:attrNameLst>
                                      </p:cBhvr>
                                      <p:to>
                                        <p:strVal val="visible"/>
                                      </p:to>
                                    </p:set>
                                    <p:animEffect filter="fade" transition="in">
                                      <p:cBhvr>
                                        <p:cTn dur="1000"/>
                                        <p:tgtEl>
                                          <p:spTgt spid="11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1" st="1"/>
                                            </p:txEl>
                                          </p:spTgt>
                                        </p:tgtEl>
                                        <p:attrNameLst>
                                          <p:attrName>style.visibility</p:attrName>
                                        </p:attrNameLst>
                                      </p:cBhvr>
                                      <p:to>
                                        <p:strVal val="visible"/>
                                      </p:to>
                                    </p:set>
                                    <p:animEffect filter="fade" transition="in">
                                      <p:cBhvr>
                                        <p:cTn dur="1000"/>
                                        <p:tgtEl>
                                          <p:spTgt spid="11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2" st="2"/>
                                            </p:txEl>
                                          </p:spTgt>
                                        </p:tgtEl>
                                        <p:attrNameLst>
                                          <p:attrName>style.visibility</p:attrName>
                                        </p:attrNameLst>
                                      </p:cBhvr>
                                      <p:to>
                                        <p:strVal val="visible"/>
                                      </p:to>
                                    </p:set>
                                    <p:animEffect filter="fade" transition="in">
                                      <p:cBhvr>
                                        <p:cTn dur="1000"/>
                                        <p:tgtEl>
                                          <p:spTgt spid="11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3" st="3"/>
                                            </p:txEl>
                                          </p:spTgt>
                                        </p:tgtEl>
                                        <p:attrNameLst>
                                          <p:attrName>style.visibility</p:attrName>
                                        </p:attrNameLst>
                                      </p:cBhvr>
                                      <p:to>
                                        <p:strVal val="visible"/>
                                      </p:to>
                                    </p:set>
                                    <p:animEffect filter="fade" transition="in">
                                      <p:cBhvr>
                                        <p:cTn dur="1000"/>
                                        <p:tgtEl>
                                          <p:spTgt spid="11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4" st="4"/>
                                            </p:txEl>
                                          </p:spTgt>
                                        </p:tgtEl>
                                        <p:attrNameLst>
                                          <p:attrName>style.visibility</p:attrName>
                                        </p:attrNameLst>
                                      </p:cBhvr>
                                      <p:to>
                                        <p:strVal val="visible"/>
                                      </p:to>
                                    </p:set>
                                    <p:animEffect filter="fade" transition="in">
                                      <p:cBhvr>
                                        <p:cTn dur="1000"/>
                                        <p:tgtEl>
                                          <p:spTgt spid="11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5" st="5"/>
                                            </p:txEl>
                                          </p:spTgt>
                                        </p:tgtEl>
                                        <p:attrNameLst>
                                          <p:attrName>style.visibility</p:attrName>
                                        </p:attrNameLst>
                                      </p:cBhvr>
                                      <p:to>
                                        <p:strVal val="visible"/>
                                      </p:to>
                                    </p:set>
                                    <p:animEffect filter="fade" transition="in">
                                      <p:cBhvr>
                                        <p:cTn dur="1000"/>
                                        <p:tgtEl>
                                          <p:spTgt spid="11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6" st="6"/>
                                            </p:txEl>
                                          </p:spTgt>
                                        </p:tgtEl>
                                        <p:attrNameLst>
                                          <p:attrName>style.visibility</p:attrName>
                                        </p:attrNameLst>
                                      </p:cBhvr>
                                      <p:to>
                                        <p:strVal val="visible"/>
                                      </p:to>
                                    </p:set>
                                    <p:animEffect filter="fade" transition="in">
                                      <p:cBhvr>
                                        <p:cTn dur="1000"/>
                                        <p:tgtEl>
                                          <p:spTgt spid="11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7" st="7"/>
                                            </p:txEl>
                                          </p:spTgt>
                                        </p:tgtEl>
                                        <p:attrNameLst>
                                          <p:attrName>style.visibility</p:attrName>
                                        </p:attrNameLst>
                                      </p:cBhvr>
                                      <p:to>
                                        <p:strVal val="visible"/>
                                      </p:to>
                                    </p:set>
                                    <p:animEffect filter="fade" transition="in">
                                      <p:cBhvr>
                                        <p:cTn dur="1000"/>
                                        <p:tgtEl>
                                          <p:spTgt spid="112">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8" st="8"/>
                                            </p:txEl>
                                          </p:spTgt>
                                        </p:tgtEl>
                                        <p:attrNameLst>
                                          <p:attrName>style.visibility</p:attrName>
                                        </p:attrNameLst>
                                      </p:cBhvr>
                                      <p:to>
                                        <p:strVal val="visible"/>
                                      </p:to>
                                    </p:set>
                                    <p:animEffect filter="fade" transition="in">
                                      <p:cBhvr>
                                        <p:cTn dur="1000"/>
                                        <p:tgtEl>
                                          <p:spTgt spid="112">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9" st="9"/>
                                            </p:txEl>
                                          </p:spTgt>
                                        </p:tgtEl>
                                        <p:attrNameLst>
                                          <p:attrName>style.visibility</p:attrName>
                                        </p:attrNameLst>
                                      </p:cBhvr>
                                      <p:to>
                                        <p:strVal val="visible"/>
                                      </p:to>
                                    </p:set>
                                    <p:animEffect filter="fade" transition="in">
                                      <p:cBhvr>
                                        <p:cTn dur="1000"/>
                                        <p:tgtEl>
                                          <p:spTgt spid="112">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10" st="10"/>
                                            </p:txEl>
                                          </p:spTgt>
                                        </p:tgtEl>
                                        <p:attrNameLst>
                                          <p:attrName>style.visibility</p:attrName>
                                        </p:attrNameLst>
                                      </p:cBhvr>
                                      <p:to>
                                        <p:strVal val="visible"/>
                                      </p:to>
                                    </p:set>
                                    <p:animEffect filter="fade" transition="in">
                                      <p:cBhvr>
                                        <p:cTn dur="1000"/>
                                        <p:tgtEl>
                                          <p:spTgt spid="112">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11" st="11"/>
                                            </p:txEl>
                                          </p:spTgt>
                                        </p:tgtEl>
                                        <p:attrNameLst>
                                          <p:attrName>style.visibility</p:attrName>
                                        </p:attrNameLst>
                                      </p:cBhvr>
                                      <p:to>
                                        <p:strVal val="visible"/>
                                      </p:to>
                                    </p:set>
                                    <p:animEffect filter="fade" transition="in">
                                      <p:cBhvr>
                                        <p:cTn dur="1000"/>
                                        <p:tgtEl>
                                          <p:spTgt spid="112">
                                            <p:txEl>
                                              <p:pRg end="11" st="1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1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ᏑᏓᎵᏁ</a:t>
            </a:r>
            <a:r>
              <a:rPr lang="en"/>
              <a:t> ᏣᎳᎩ ᎠᏕᎶᏆᏍᏗ</a:t>
            </a:r>
            <a:endParaRPr/>
          </a:p>
        </p:txBody>
      </p:sp>
      <p:sp>
        <p:nvSpPr>
          <p:cNvPr id="64" name="Google Shape;64;p14"/>
          <p:cNvSpPr txBox="1"/>
          <p:nvPr>
            <p:ph idx="1" type="body"/>
          </p:nvPr>
        </p:nvSpPr>
        <p:spPr>
          <a:xfrm>
            <a:off x="387900" y="1002275"/>
            <a:ext cx="8368200" cy="3907500"/>
          </a:xfrm>
          <a:prstGeom prst="rect">
            <a:avLst/>
          </a:prstGeom>
        </p:spPr>
        <p:txBody>
          <a:bodyPr anchorCtr="0" anchor="t" bIns="91425" lIns="91425" spcFirstLastPara="1" rIns="91425" wrap="square" tIns="91425">
            <a:noAutofit/>
          </a:bodyPr>
          <a:lstStyle/>
          <a:p>
            <a:pPr indent="0" lvl="0" marL="457200" rtl="0" algn="ctr">
              <a:spcBef>
                <a:spcPts val="0"/>
              </a:spcBef>
              <a:spcAft>
                <a:spcPts val="0"/>
              </a:spcAft>
              <a:buNone/>
            </a:pPr>
            <a:r>
              <a:rPr lang="en" sz="3600">
                <a:solidFill>
                  <a:srgbClr val="FFFFFF"/>
                </a:solidFill>
              </a:rPr>
              <a:t>ᎢᏓᎴᎾ</a:t>
            </a:r>
            <a:endParaRPr sz="3600">
              <a:solidFill>
                <a:srgbClr val="FFFFFF"/>
              </a:solidFill>
            </a:endParaRPr>
          </a:p>
          <a:p>
            <a:pPr indent="0" lvl="0" marL="457200" rtl="0" algn="ctr">
              <a:spcBef>
                <a:spcPts val="1600"/>
              </a:spcBef>
              <a:spcAft>
                <a:spcPts val="0"/>
              </a:spcAft>
              <a:buNone/>
            </a:pPr>
            <a:r>
              <a:rPr lang="en" sz="3600">
                <a:solidFill>
                  <a:srgbClr val="FFFFFF"/>
                </a:solidFill>
              </a:rPr>
              <a:t>ᏣᎳᎩ ᎢᏗᏬᏂ!</a:t>
            </a:r>
            <a:endParaRPr sz="3600">
              <a:solidFill>
                <a:srgbClr val="FFFFFF"/>
              </a:solidFill>
            </a:endParaRPr>
          </a:p>
          <a:p>
            <a:pPr indent="0" lvl="0" marL="457200" rtl="0" algn="l">
              <a:spcBef>
                <a:spcPts val="1600"/>
              </a:spcBef>
              <a:spcAft>
                <a:spcPts val="0"/>
              </a:spcAft>
              <a:buNone/>
            </a:pPr>
            <a:r>
              <a:t/>
            </a:r>
            <a:endParaRPr sz="3600">
              <a:solidFill>
                <a:srgbClr val="FFFFFF"/>
              </a:solidFill>
            </a:endParaRPr>
          </a:p>
          <a:p>
            <a:pPr indent="0" lvl="0" marL="0" rtl="0" algn="l">
              <a:spcBef>
                <a:spcPts val="1600"/>
              </a:spcBef>
              <a:spcAft>
                <a:spcPts val="0"/>
              </a:spcAft>
              <a:buNone/>
            </a:pPr>
            <a:r>
              <a:t/>
            </a:r>
            <a:endParaRPr>
              <a:solidFill>
                <a:srgbClr val="FFFFFF"/>
              </a:solidFill>
              <a:latin typeface="Arial"/>
              <a:ea typeface="Arial"/>
              <a:cs typeface="Arial"/>
              <a:sym typeface="Arial"/>
            </a:endParaRPr>
          </a:p>
          <a:p>
            <a:pPr indent="0" lvl="0" marL="0" rtl="0" algn="l">
              <a:spcBef>
                <a:spcPts val="0"/>
              </a:spcBef>
              <a:spcAft>
                <a:spcPts val="0"/>
              </a:spcAft>
              <a:buNone/>
            </a:pPr>
            <a:r>
              <a:t/>
            </a:r>
            <a:endParaRPr sz="1000">
              <a:solidFill>
                <a:srgbClr val="FF0000"/>
              </a:solidFill>
              <a:latin typeface="Arial"/>
              <a:ea typeface="Arial"/>
              <a:cs typeface="Arial"/>
              <a:sym typeface="Arial"/>
            </a:endParaRPr>
          </a:p>
          <a:p>
            <a:pPr indent="0" lvl="0" marL="0" rtl="0" algn="l">
              <a:lnSpc>
                <a:spcPct val="100000"/>
              </a:lnSpc>
              <a:spcBef>
                <a:spcPts val="0"/>
              </a:spcBef>
              <a:spcAft>
                <a:spcPts val="0"/>
              </a:spcAft>
              <a:buNone/>
            </a:pPr>
            <a:r>
              <a:t/>
            </a:r>
            <a:endParaRPr sz="2400">
              <a:solidFill>
                <a:srgbClr val="FFFFFF"/>
              </a:solidFill>
            </a:endParaRPr>
          </a:p>
          <a:p>
            <a:pPr indent="0" lvl="0" marL="0" rtl="0" algn="l">
              <a:spcBef>
                <a:spcPts val="0"/>
              </a:spcBef>
              <a:spcAft>
                <a:spcPts val="1600"/>
              </a:spcAft>
              <a:buNone/>
            </a:pPr>
            <a:r>
              <a:t/>
            </a:r>
            <a:endParaRPr>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5"/>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ᏦᏍᎪᎯ ᏌᏊᎯᏁ ᏣᎳᎩ ᎠᏕᎶᏆᏍᏗ</a:t>
            </a:r>
            <a:endParaRPr/>
          </a:p>
        </p:txBody>
      </p:sp>
      <p:sp>
        <p:nvSpPr>
          <p:cNvPr id="70" name="Google Shape;70;p15"/>
          <p:cNvSpPr txBox="1"/>
          <p:nvPr/>
        </p:nvSpPr>
        <p:spPr>
          <a:xfrm>
            <a:off x="165700" y="716050"/>
            <a:ext cx="8636700" cy="4209000"/>
          </a:xfrm>
          <a:prstGeom prst="rect">
            <a:avLst/>
          </a:prstGeom>
          <a:noFill/>
          <a:ln>
            <a:noFill/>
          </a:ln>
        </p:spPr>
        <p:txBody>
          <a:bodyPr anchorCtr="0" anchor="t" bIns="91425" lIns="91425" spcFirstLastPara="1" rIns="91425" wrap="square" tIns="91425">
            <a:noAutofit/>
          </a:bodyPr>
          <a:lstStyle/>
          <a:p>
            <a:pPr indent="457200" lvl="0" marL="0" rtl="0" algn="l">
              <a:lnSpc>
                <a:spcPct val="115000"/>
              </a:lnSpc>
              <a:spcBef>
                <a:spcPts val="0"/>
              </a:spcBef>
              <a:spcAft>
                <a:spcPts val="0"/>
              </a:spcAft>
              <a:buNone/>
            </a:pPr>
            <a:r>
              <a:t/>
            </a:r>
            <a:endParaRPr>
              <a:solidFill>
                <a:srgbClr val="FFFFFF"/>
              </a:solidFill>
            </a:endParaRPr>
          </a:p>
          <a:p>
            <a:pPr indent="457200" lvl="0" marL="0" rtl="0" algn="l">
              <a:lnSpc>
                <a:spcPct val="115000"/>
              </a:lnSpc>
              <a:spcBef>
                <a:spcPts val="0"/>
              </a:spcBef>
              <a:spcAft>
                <a:spcPts val="0"/>
              </a:spcAft>
              <a:buNone/>
            </a:pPr>
            <a:r>
              <a:rPr lang="en">
                <a:solidFill>
                  <a:srgbClr val="FFFFFF"/>
                </a:solidFill>
              </a:rPr>
              <a:t>Ilvhiyu jigesv uwosulojv ehe. Sawu uwej agehya uwekahe. Nigohilv uwej agehya unosele osd ganohalidohi uhwatvd. Uwej agehya utuisdane udvdi judvne uji. Sawu iga, ulilohi asgaya junenvsv wuluje. Udulisge uwej agehya unehldisdi. Uwosulojv asgaya unosele osda ganohalidohi  juneldewu. Uwosulojv unosele wosda ganohalidohi gese. Nole, agayvlige udvne jiwutlinohetane uwej agehya. Na agehya asgayahno unanelde. Asgaya widunele agehyuja ujihno. </a:t>
            </a:r>
            <a:endParaRPr>
              <a:solidFill>
                <a:srgbClr val="FFFFFF"/>
              </a:solidFill>
            </a:endParaRPr>
          </a:p>
          <a:p>
            <a:pPr indent="0" lvl="0" marL="0" rtl="0" algn="l">
              <a:lnSpc>
                <a:spcPct val="115000"/>
              </a:lnSpc>
              <a:spcBef>
                <a:spcPts val="0"/>
              </a:spcBef>
              <a:spcAft>
                <a:spcPts val="0"/>
              </a:spcAft>
              <a:buNone/>
            </a:pPr>
            <a:r>
              <a:t/>
            </a:r>
            <a:endParaRPr>
              <a:solidFill>
                <a:srgbClr val="FFFFFF"/>
              </a:solidFill>
            </a:endParaRPr>
          </a:p>
          <a:p>
            <a:pPr indent="457200" lvl="0" marL="0" rtl="0" algn="l">
              <a:lnSpc>
                <a:spcPct val="115000"/>
              </a:lnSpc>
              <a:spcBef>
                <a:spcPts val="0"/>
              </a:spcBef>
              <a:spcAft>
                <a:spcPts val="0"/>
              </a:spcAft>
              <a:buNone/>
            </a:pPr>
            <a:r>
              <a:rPr lang="en">
                <a:solidFill>
                  <a:srgbClr val="FFFFFF"/>
                </a:solidFill>
              </a:rPr>
              <a:t>Soi sunale winulstan asgaya wuyeje udvnvistanehno unohalesdi. Dodaquad uhnelde. Svhiyegi wulujehno, tal yiga junsdi jisdej duhnotle. Dunosele jukwolvse. </a:t>
            </a:r>
            <a:endParaRPr>
              <a:solidFill>
                <a:srgbClr val="FFFFFF"/>
              </a:solidFill>
            </a:endParaRPr>
          </a:p>
          <a:p>
            <a:pPr indent="0" lvl="0" marL="0" rtl="0" algn="l">
              <a:lnSpc>
                <a:spcPct val="115000"/>
              </a:lnSpc>
              <a:spcBef>
                <a:spcPts val="0"/>
              </a:spcBef>
              <a:spcAft>
                <a:spcPts val="0"/>
              </a:spcAft>
              <a:buNone/>
            </a:pPr>
            <a:r>
              <a:t/>
            </a:r>
            <a:endParaRPr>
              <a:solidFill>
                <a:srgbClr val="FFFFFF"/>
              </a:solidFill>
            </a:endParaRPr>
          </a:p>
          <a:p>
            <a:pPr indent="457200" lvl="0" marL="0" rtl="0" algn="l">
              <a:lnSpc>
                <a:spcPct val="115000"/>
              </a:lnSpc>
              <a:spcBef>
                <a:spcPts val="0"/>
              </a:spcBef>
              <a:spcAft>
                <a:spcPts val="0"/>
              </a:spcAft>
              <a:buNone/>
            </a:pPr>
            <a:r>
              <a:rPr lang="en">
                <a:solidFill>
                  <a:srgbClr val="FFFFFF"/>
                </a:solidFill>
              </a:rPr>
              <a:t>Taline sunale winulstan, wuyeje udvnvistaneho, nole nasgisgini nigesvn  jiduwuktane usuhnesdi udvne. Dodaquad uhnelade. Svhiyegi wulujehno, jo yani junsdi ajad duhnotlv. </a:t>
            </a:r>
            <a:endParaRPr>
              <a:solidFill>
                <a:srgbClr val="FFFFFF"/>
              </a:solidFill>
            </a:endParaRPr>
          </a:p>
          <a:p>
            <a:pPr indent="0" lvl="0" marL="0" rtl="0" algn="l">
              <a:lnSpc>
                <a:spcPct val="115000"/>
              </a:lnSpc>
              <a:spcBef>
                <a:spcPts val="0"/>
              </a:spcBef>
              <a:spcAft>
                <a:spcPts val="0"/>
              </a:spcAft>
              <a:buNone/>
            </a:pPr>
            <a:r>
              <a:t/>
            </a:r>
            <a:endParaRPr>
              <a:solidFill>
                <a:srgbClr val="FFFFFF"/>
              </a:solidFill>
            </a:endParaRPr>
          </a:p>
          <a:p>
            <a:pPr indent="457200" lvl="0" marL="0" rtl="0" algn="l">
              <a:lnSpc>
                <a:spcPct val="115000"/>
              </a:lnSpc>
              <a:spcBef>
                <a:spcPts val="0"/>
              </a:spcBef>
              <a:spcAft>
                <a:spcPts val="0"/>
              </a:spcAft>
              <a:buNone/>
            </a:pPr>
            <a:r>
              <a:rPr lang="en">
                <a:solidFill>
                  <a:srgbClr val="FFFFFF"/>
                </a:solidFill>
              </a:rPr>
              <a:t>Joine sunale winulstan, wuyeje duhnawoahno unohalesdi. Dodaquad uhnelade. Dunenvsv wulujehno, digvhalvda hawiya duyhotle junihiyv nudale aninohalidohi. </a:t>
            </a:r>
            <a:endParaRPr>
              <a:solidFill>
                <a:srgbClr val="FFFFFF"/>
              </a:solidFill>
            </a:endParaRPr>
          </a:p>
          <a:p>
            <a:pPr indent="0" lvl="0" marL="0" rtl="0" algn="l">
              <a:lnSpc>
                <a:spcPct val="115000"/>
              </a:lnSpc>
              <a:spcBef>
                <a:spcPts val="0"/>
              </a:spcBef>
              <a:spcAft>
                <a:spcPts val="0"/>
              </a:spcAft>
              <a:buNone/>
            </a:pPr>
            <a:r>
              <a:t/>
            </a:r>
            <a:endParaRPr>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0" st="0"/>
                                            </p:txEl>
                                          </p:spTgt>
                                        </p:tgtEl>
                                        <p:attrNameLst>
                                          <p:attrName>style.visibility</p:attrName>
                                        </p:attrNameLst>
                                      </p:cBhvr>
                                      <p:to>
                                        <p:strVal val="visible"/>
                                      </p:to>
                                    </p:set>
                                    <p:animEffect filter="fade" transition="in">
                                      <p:cBhvr>
                                        <p:cTn dur="1000"/>
                                        <p:tgtEl>
                                          <p:spTgt spid="7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1" st="1"/>
                                            </p:txEl>
                                          </p:spTgt>
                                        </p:tgtEl>
                                        <p:attrNameLst>
                                          <p:attrName>style.visibility</p:attrName>
                                        </p:attrNameLst>
                                      </p:cBhvr>
                                      <p:to>
                                        <p:strVal val="visible"/>
                                      </p:to>
                                    </p:set>
                                    <p:animEffect filter="fade" transition="in">
                                      <p:cBhvr>
                                        <p:cTn dur="1000"/>
                                        <p:tgtEl>
                                          <p:spTgt spid="7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2" st="2"/>
                                            </p:txEl>
                                          </p:spTgt>
                                        </p:tgtEl>
                                        <p:attrNameLst>
                                          <p:attrName>style.visibility</p:attrName>
                                        </p:attrNameLst>
                                      </p:cBhvr>
                                      <p:to>
                                        <p:strVal val="visible"/>
                                      </p:to>
                                    </p:set>
                                    <p:animEffect filter="fade" transition="in">
                                      <p:cBhvr>
                                        <p:cTn dur="1000"/>
                                        <p:tgtEl>
                                          <p:spTgt spid="7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3" st="3"/>
                                            </p:txEl>
                                          </p:spTgt>
                                        </p:tgtEl>
                                        <p:attrNameLst>
                                          <p:attrName>style.visibility</p:attrName>
                                        </p:attrNameLst>
                                      </p:cBhvr>
                                      <p:to>
                                        <p:strVal val="visible"/>
                                      </p:to>
                                    </p:set>
                                    <p:animEffect filter="fade" transition="in">
                                      <p:cBhvr>
                                        <p:cTn dur="1000"/>
                                        <p:tgtEl>
                                          <p:spTgt spid="7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4" st="4"/>
                                            </p:txEl>
                                          </p:spTgt>
                                        </p:tgtEl>
                                        <p:attrNameLst>
                                          <p:attrName>style.visibility</p:attrName>
                                        </p:attrNameLst>
                                      </p:cBhvr>
                                      <p:to>
                                        <p:strVal val="visible"/>
                                      </p:to>
                                    </p:set>
                                    <p:animEffect filter="fade" transition="in">
                                      <p:cBhvr>
                                        <p:cTn dur="1000"/>
                                        <p:tgtEl>
                                          <p:spTgt spid="7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5" st="5"/>
                                            </p:txEl>
                                          </p:spTgt>
                                        </p:tgtEl>
                                        <p:attrNameLst>
                                          <p:attrName>style.visibility</p:attrName>
                                        </p:attrNameLst>
                                      </p:cBhvr>
                                      <p:to>
                                        <p:strVal val="visible"/>
                                      </p:to>
                                    </p:set>
                                    <p:animEffect filter="fade" transition="in">
                                      <p:cBhvr>
                                        <p:cTn dur="1000"/>
                                        <p:tgtEl>
                                          <p:spTgt spid="7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6" st="6"/>
                                            </p:txEl>
                                          </p:spTgt>
                                        </p:tgtEl>
                                        <p:attrNameLst>
                                          <p:attrName>style.visibility</p:attrName>
                                        </p:attrNameLst>
                                      </p:cBhvr>
                                      <p:to>
                                        <p:strVal val="visible"/>
                                      </p:to>
                                    </p:set>
                                    <p:animEffect filter="fade" transition="in">
                                      <p:cBhvr>
                                        <p:cTn dur="1000"/>
                                        <p:tgtEl>
                                          <p:spTgt spid="70">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7" st="7"/>
                                            </p:txEl>
                                          </p:spTgt>
                                        </p:tgtEl>
                                        <p:attrNameLst>
                                          <p:attrName>style.visibility</p:attrName>
                                        </p:attrNameLst>
                                      </p:cBhvr>
                                      <p:to>
                                        <p:strVal val="visible"/>
                                      </p:to>
                                    </p:set>
                                    <p:animEffect filter="fade" transition="in">
                                      <p:cBhvr>
                                        <p:cTn dur="1000"/>
                                        <p:tgtEl>
                                          <p:spTgt spid="70">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8" st="8"/>
                                            </p:txEl>
                                          </p:spTgt>
                                        </p:tgtEl>
                                        <p:attrNameLst>
                                          <p:attrName>style.visibility</p:attrName>
                                        </p:attrNameLst>
                                      </p:cBhvr>
                                      <p:to>
                                        <p:strVal val="visible"/>
                                      </p:to>
                                    </p:set>
                                    <p:animEffect filter="fade" transition="in">
                                      <p:cBhvr>
                                        <p:cTn dur="1000"/>
                                        <p:tgtEl>
                                          <p:spTgt spid="70">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9" st="9"/>
                                            </p:txEl>
                                          </p:spTgt>
                                        </p:tgtEl>
                                        <p:attrNameLst>
                                          <p:attrName>style.visibility</p:attrName>
                                        </p:attrNameLst>
                                      </p:cBhvr>
                                      <p:to>
                                        <p:strVal val="visible"/>
                                      </p:to>
                                    </p:set>
                                    <p:animEffect filter="fade" transition="in">
                                      <p:cBhvr>
                                        <p:cTn dur="1000"/>
                                        <p:tgtEl>
                                          <p:spTgt spid="70">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6"/>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ᏦᏍᎪᎯ ᏌᏊᎯᏁ ᏣᎳᎩ ᎠᏕᎶᏆᏍᏗ</a:t>
            </a:r>
            <a:endParaRPr/>
          </a:p>
        </p:txBody>
      </p:sp>
      <p:sp>
        <p:nvSpPr>
          <p:cNvPr id="76" name="Google Shape;76;p16"/>
          <p:cNvSpPr txBox="1"/>
          <p:nvPr/>
        </p:nvSpPr>
        <p:spPr>
          <a:xfrm>
            <a:off x="165700" y="716050"/>
            <a:ext cx="8636700" cy="4209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rgbClr val="FFFFFF"/>
              </a:solidFill>
            </a:endParaRPr>
          </a:p>
          <a:p>
            <a:pPr indent="457200" lvl="0" marL="0" rtl="0" algn="l">
              <a:lnSpc>
                <a:spcPct val="115000"/>
              </a:lnSpc>
              <a:spcBef>
                <a:spcPts val="0"/>
              </a:spcBef>
              <a:spcAft>
                <a:spcPts val="0"/>
              </a:spcAft>
              <a:buNone/>
            </a:pPr>
            <a:r>
              <a:rPr lang="en">
                <a:solidFill>
                  <a:srgbClr val="FFFFFF"/>
                </a:solidFill>
              </a:rPr>
              <a:t>Nole agayvlige udlasitihe. Uweji agehya unosele jusdawadesdi sunale winulstan. Soi sunale winulstan, wuyeje asgaya wunoselehno jusihnena. Juhnigise, asgaya wusdawadvse na agehya. Usdawadvse kila uweyv wuluje aninel. </a:t>
            </a:r>
            <a:endParaRPr>
              <a:solidFill>
                <a:srgbClr val="FFFFFF"/>
              </a:solidFill>
            </a:endParaRPr>
          </a:p>
          <a:p>
            <a:pPr indent="457200" lvl="0" marL="0" rtl="0" algn="l">
              <a:lnSpc>
                <a:spcPct val="115000"/>
              </a:lnSpc>
              <a:spcBef>
                <a:spcPts val="0"/>
              </a:spcBef>
              <a:spcAft>
                <a:spcPts val="0"/>
              </a:spcAft>
              <a:buNone/>
            </a:pPr>
            <a:r>
              <a:t/>
            </a:r>
            <a:endParaRPr>
              <a:solidFill>
                <a:srgbClr val="FFFFFF"/>
              </a:solidFill>
            </a:endParaRPr>
          </a:p>
          <a:p>
            <a:pPr indent="457200" lvl="0" marL="0" rtl="0" algn="l">
              <a:lnSpc>
                <a:spcPct val="115000"/>
              </a:lnSpc>
              <a:spcBef>
                <a:spcPts val="0"/>
              </a:spcBef>
              <a:spcAft>
                <a:spcPts val="0"/>
              </a:spcAft>
              <a:buNone/>
            </a:pPr>
            <a:r>
              <a:rPr lang="en">
                <a:solidFill>
                  <a:srgbClr val="FFFFFF"/>
                </a:solidFill>
              </a:rPr>
              <a:t>Uhna, uguk nulsdane udanedliyvse aninel. “Ugukuu! Ugukuu!” nigawesge. Doyu uhnalvje agehya. Asgaya unanelde elisge, aseno, uguku ugvwiyuse unaneldewu. Agasesde uguku. Gohida amayi uksesde uguku. Nutlisdawu, wutlawidvhe amayuldi. Noyi duwutese degasugatlv. Usdi jisdvna usuyesv. </a:t>
            </a:r>
            <a:endParaRPr>
              <a:solidFill>
                <a:srgbClr val="FFFFFF"/>
              </a:solidFill>
            </a:endParaRPr>
          </a:p>
          <a:p>
            <a:pPr indent="457200" lvl="0" marL="0" rtl="0" algn="l">
              <a:lnSpc>
                <a:spcPct val="115000"/>
              </a:lnSpc>
              <a:spcBef>
                <a:spcPts val="0"/>
              </a:spcBef>
              <a:spcAft>
                <a:spcPts val="0"/>
              </a:spcAft>
              <a:buNone/>
            </a:pPr>
            <a:r>
              <a:t/>
            </a:r>
            <a:endParaRPr>
              <a:solidFill>
                <a:srgbClr val="FFFFFF"/>
              </a:solidFill>
            </a:endParaRPr>
          </a:p>
          <a:p>
            <a:pPr indent="457200" lvl="0" marL="0" rtl="0" algn="l">
              <a:lnSpc>
                <a:spcPct val="115000"/>
              </a:lnSpc>
              <a:spcBef>
                <a:spcPts val="0"/>
              </a:spcBef>
              <a:spcAft>
                <a:spcPts val="0"/>
              </a:spcAft>
              <a:buNone/>
            </a:pPr>
            <a:r>
              <a:rPr lang="en">
                <a:solidFill>
                  <a:schemeClr val="dk1"/>
                </a:solidFill>
              </a:rPr>
              <a:t>Duwasosv amayuldi, udanedliyvse asgaya nulstane. Juwenvsadidl wulose. Agehya uwanvje igvyihno wuluje junenvsv. Wuluje asgaya, usdi jisdvn wugotvtane uniyvd. Usdayvhvsg utvdvne “gado usdi nidulstane nigad ajad jidehiniyvhe?” “Uguku dusgasdanele nigad ajad,” udvne asgaya. “halsgosg” agosele na asgaya “nihidv uguku geli,” udvne ageya. Agadaniyvstane. Inage wulose. Uhisodanele ulesod nulsdane nasgi uskol uwasa. </a:t>
            </a:r>
            <a:endParaRPr sz="1800">
              <a:solidFill>
                <a:schemeClr val="dk1"/>
              </a:solidFill>
            </a:endParaRPr>
          </a:p>
          <a:p>
            <a:pPr indent="0" lvl="0" marL="0" rtl="0" algn="l">
              <a:lnSpc>
                <a:spcPct val="115000"/>
              </a:lnSpc>
              <a:spcBef>
                <a:spcPts val="0"/>
              </a:spcBef>
              <a:spcAft>
                <a:spcPts val="0"/>
              </a:spcAft>
              <a:buNone/>
            </a:pPr>
            <a:r>
              <a:t/>
            </a:r>
            <a:endParaRPr sz="18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0" st="0"/>
                                            </p:txEl>
                                          </p:spTgt>
                                        </p:tgtEl>
                                        <p:attrNameLst>
                                          <p:attrName>style.visibility</p:attrName>
                                        </p:attrNameLst>
                                      </p:cBhvr>
                                      <p:to>
                                        <p:strVal val="visible"/>
                                      </p:to>
                                    </p:set>
                                    <p:animEffect filter="fade" transition="in">
                                      <p:cBhvr>
                                        <p:cTn dur="1000"/>
                                        <p:tgtEl>
                                          <p:spTgt spid="7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1" st="1"/>
                                            </p:txEl>
                                          </p:spTgt>
                                        </p:tgtEl>
                                        <p:attrNameLst>
                                          <p:attrName>style.visibility</p:attrName>
                                        </p:attrNameLst>
                                      </p:cBhvr>
                                      <p:to>
                                        <p:strVal val="visible"/>
                                      </p:to>
                                    </p:set>
                                    <p:animEffect filter="fade" transition="in">
                                      <p:cBhvr>
                                        <p:cTn dur="1000"/>
                                        <p:tgtEl>
                                          <p:spTgt spid="7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2" st="2"/>
                                            </p:txEl>
                                          </p:spTgt>
                                        </p:tgtEl>
                                        <p:attrNameLst>
                                          <p:attrName>style.visibility</p:attrName>
                                        </p:attrNameLst>
                                      </p:cBhvr>
                                      <p:to>
                                        <p:strVal val="visible"/>
                                      </p:to>
                                    </p:set>
                                    <p:animEffect filter="fade" transition="in">
                                      <p:cBhvr>
                                        <p:cTn dur="1000"/>
                                        <p:tgtEl>
                                          <p:spTgt spid="7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3" st="3"/>
                                            </p:txEl>
                                          </p:spTgt>
                                        </p:tgtEl>
                                        <p:attrNameLst>
                                          <p:attrName>style.visibility</p:attrName>
                                        </p:attrNameLst>
                                      </p:cBhvr>
                                      <p:to>
                                        <p:strVal val="visible"/>
                                      </p:to>
                                    </p:set>
                                    <p:animEffect filter="fade" transition="in">
                                      <p:cBhvr>
                                        <p:cTn dur="1000"/>
                                        <p:tgtEl>
                                          <p:spTgt spid="7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4" st="4"/>
                                            </p:txEl>
                                          </p:spTgt>
                                        </p:tgtEl>
                                        <p:attrNameLst>
                                          <p:attrName>style.visibility</p:attrName>
                                        </p:attrNameLst>
                                      </p:cBhvr>
                                      <p:to>
                                        <p:strVal val="visible"/>
                                      </p:to>
                                    </p:set>
                                    <p:animEffect filter="fade" transition="in">
                                      <p:cBhvr>
                                        <p:cTn dur="1000"/>
                                        <p:tgtEl>
                                          <p:spTgt spid="7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5" st="5"/>
                                            </p:txEl>
                                          </p:spTgt>
                                        </p:tgtEl>
                                        <p:attrNameLst>
                                          <p:attrName>style.visibility</p:attrName>
                                        </p:attrNameLst>
                                      </p:cBhvr>
                                      <p:to>
                                        <p:strVal val="visible"/>
                                      </p:to>
                                    </p:set>
                                    <p:animEffect filter="fade" transition="in">
                                      <p:cBhvr>
                                        <p:cTn dur="1000"/>
                                        <p:tgtEl>
                                          <p:spTgt spid="7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6" st="6"/>
                                            </p:txEl>
                                          </p:spTgt>
                                        </p:tgtEl>
                                        <p:attrNameLst>
                                          <p:attrName>style.visibility</p:attrName>
                                        </p:attrNameLst>
                                      </p:cBhvr>
                                      <p:to>
                                        <p:strVal val="visible"/>
                                      </p:to>
                                    </p:set>
                                    <p:animEffect filter="fade" transition="in">
                                      <p:cBhvr>
                                        <p:cTn dur="1000"/>
                                        <p:tgtEl>
                                          <p:spTgt spid="76">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17"/>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ᏦᏍᎪᎯ ᏌᏊᎯᏁ ᏣᎳᎩ ᎠᏕᎶᏆᏍᏗ</a:t>
            </a:r>
            <a:endParaRPr/>
          </a:p>
        </p:txBody>
      </p:sp>
      <p:sp>
        <p:nvSpPr>
          <p:cNvPr id="82" name="Google Shape;82;p17"/>
          <p:cNvSpPr txBox="1"/>
          <p:nvPr/>
        </p:nvSpPr>
        <p:spPr>
          <a:xfrm>
            <a:off x="165700" y="716050"/>
            <a:ext cx="8636700" cy="4209000"/>
          </a:xfrm>
          <a:prstGeom prst="rect">
            <a:avLst/>
          </a:prstGeom>
          <a:noFill/>
          <a:ln>
            <a:noFill/>
          </a:ln>
        </p:spPr>
        <p:txBody>
          <a:bodyPr anchorCtr="0" anchor="t" bIns="91425" lIns="91425" spcFirstLastPara="1" rIns="91425" wrap="square" tIns="91425">
            <a:noAutofit/>
          </a:bodyPr>
          <a:lstStyle/>
          <a:p>
            <a:pPr indent="457200" lvl="0" marL="0" rtl="0" algn="l">
              <a:lnSpc>
                <a:spcPct val="115000"/>
              </a:lnSpc>
              <a:spcBef>
                <a:spcPts val="0"/>
              </a:spcBef>
              <a:spcAft>
                <a:spcPts val="0"/>
              </a:spcAft>
              <a:buNone/>
            </a:pPr>
            <a:r>
              <a:rPr lang="en" sz="1800">
                <a:solidFill>
                  <a:schemeClr val="dk1"/>
                </a:solidFill>
              </a:rPr>
              <a:t>Hila yani juwej dunikahe na uwosulojv?</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Sawu uwej unikahe uwosulojv. </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Uwej asgayas, agehyake unikahe uwosulojv?</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Gado usdi udulisge uwosulojv uhwatvd uwej agehya?</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Osd ganohalidohi uduli uhwatvd. </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Sawu iga, gago junenvsvdidl wuluje?</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Ulilohi asgaya wuluje.</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Gado usdi udulisge asgaya?</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Udulisge unehldisdi uwej agehya. </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Gago udulisge unehldisdi uwosulojv?</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Osd ganohalidohi udulisge unehldisdi. </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Osdas tlake ganohalidohi gese udvne asgaya?</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Osd ganohalidohi gese udvne asgaya. </a:t>
            </a:r>
            <a:endParaRPr sz="1800">
              <a:solidFill>
                <a:schemeClr val="dk1"/>
              </a:solidFill>
            </a:endParaRPr>
          </a:p>
          <a:p>
            <a:pPr indent="0" lvl="0" marL="0" rtl="0" algn="l">
              <a:lnSpc>
                <a:spcPct val="115000"/>
              </a:lnSpc>
              <a:spcBef>
                <a:spcPts val="0"/>
              </a:spcBef>
              <a:spcAft>
                <a:spcPts val="0"/>
              </a:spcAft>
              <a:buNone/>
            </a:pPr>
            <a:r>
              <a:t/>
            </a:r>
            <a:endParaRPr sz="18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0" st="0"/>
                                            </p:txEl>
                                          </p:spTgt>
                                        </p:tgtEl>
                                        <p:attrNameLst>
                                          <p:attrName>style.visibility</p:attrName>
                                        </p:attrNameLst>
                                      </p:cBhvr>
                                      <p:to>
                                        <p:strVal val="visible"/>
                                      </p:to>
                                    </p:set>
                                    <p:animEffect filter="fade" transition="in">
                                      <p:cBhvr>
                                        <p:cTn dur="1000"/>
                                        <p:tgtEl>
                                          <p:spTgt spid="8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1" st="1"/>
                                            </p:txEl>
                                          </p:spTgt>
                                        </p:tgtEl>
                                        <p:attrNameLst>
                                          <p:attrName>style.visibility</p:attrName>
                                        </p:attrNameLst>
                                      </p:cBhvr>
                                      <p:to>
                                        <p:strVal val="visible"/>
                                      </p:to>
                                    </p:set>
                                    <p:animEffect filter="fade" transition="in">
                                      <p:cBhvr>
                                        <p:cTn dur="1000"/>
                                        <p:tgtEl>
                                          <p:spTgt spid="8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2" st="2"/>
                                            </p:txEl>
                                          </p:spTgt>
                                        </p:tgtEl>
                                        <p:attrNameLst>
                                          <p:attrName>style.visibility</p:attrName>
                                        </p:attrNameLst>
                                      </p:cBhvr>
                                      <p:to>
                                        <p:strVal val="visible"/>
                                      </p:to>
                                    </p:set>
                                    <p:animEffect filter="fade" transition="in">
                                      <p:cBhvr>
                                        <p:cTn dur="1000"/>
                                        <p:tgtEl>
                                          <p:spTgt spid="8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3" st="3"/>
                                            </p:txEl>
                                          </p:spTgt>
                                        </p:tgtEl>
                                        <p:attrNameLst>
                                          <p:attrName>style.visibility</p:attrName>
                                        </p:attrNameLst>
                                      </p:cBhvr>
                                      <p:to>
                                        <p:strVal val="visible"/>
                                      </p:to>
                                    </p:set>
                                    <p:animEffect filter="fade" transition="in">
                                      <p:cBhvr>
                                        <p:cTn dur="1000"/>
                                        <p:tgtEl>
                                          <p:spTgt spid="8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4" st="4"/>
                                            </p:txEl>
                                          </p:spTgt>
                                        </p:tgtEl>
                                        <p:attrNameLst>
                                          <p:attrName>style.visibility</p:attrName>
                                        </p:attrNameLst>
                                      </p:cBhvr>
                                      <p:to>
                                        <p:strVal val="visible"/>
                                      </p:to>
                                    </p:set>
                                    <p:animEffect filter="fade" transition="in">
                                      <p:cBhvr>
                                        <p:cTn dur="1000"/>
                                        <p:tgtEl>
                                          <p:spTgt spid="8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5" st="5"/>
                                            </p:txEl>
                                          </p:spTgt>
                                        </p:tgtEl>
                                        <p:attrNameLst>
                                          <p:attrName>style.visibility</p:attrName>
                                        </p:attrNameLst>
                                      </p:cBhvr>
                                      <p:to>
                                        <p:strVal val="visible"/>
                                      </p:to>
                                    </p:set>
                                    <p:animEffect filter="fade" transition="in">
                                      <p:cBhvr>
                                        <p:cTn dur="1000"/>
                                        <p:tgtEl>
                                          <p:spTgt spid="8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6" st="6"/>
                                            </p:txEl>
                                          </p:spTgt>
                                        </p:tgtEl>
                                        <p:attrNameLst>
                                          <p:attrName>style.visibility</p:attrName>
                                        </p:attrNameLst>
                                      </p:cBhvr>
                                      <p:to>
                                        <p:strVal val="visible"/>
                                      </p:to>
                                    </p:set>
                                    <p:animEffect filter="fade" transition="in">
                                      <p:cBhvr>
                                        <p:cTn dur="1000"/>
                                        <p:tgtEl>
                                          <p:spTgt spid="8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7" st="7"/>
                                            </p:txEl>
                                          </p:spTgt>
                                        </p:tgtEl>
                                        <p:attrNameLst>
                                          <p:attrName>style.visibility</p:attrName>
                                        </p:attrNameLst>
                                      </p:cBhvr>
                                      <p:to>
                                        <p:strVal val="visible"/>
                                      </p:to>
                                    </p:set>
                                    <p:animEffect filter="fade" transition="in">
                                      <p:cBhvr>
                                        <p:cTn dur="1000"/>
                                        <p:tgtEl>
                                          <p:spTgt spid="82">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8" st="8"/>
                                            </p:txEl>
                                          </p:spTgt>
                                        </p:tgtEl>
                                        <p:attrNameLst>
                                          <p:attrName>style.visibility</p:attrName>
                                        </p:attrNameLst>
                                      </p:cBhvr>
                                      <p:to>
                                        <p:strVal val="visible"/>
                                      </p:to>
                                    </p:set>
                                    <p:animEffect filter="fade" transition="in">
                                      <p:cBhvr>
                                        <p:cTn dur="1000"/>
                                        <p:tgtEl>
                                          <p:spTgt spid="82">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9" st="9"/>
                                            </p:txEl>
                                          </p:spTgt>
                                        </p:tgtEl>
                                        <p:attrNameLst>
                                          <p:attrName>style.visibility</p:attrName>
                                        </p:attrNameLst>
                                      </p:cBhvr>
                                      <p:to>
                                        <p:strVal val="visible"/>
                                      </p:to>
                                    </p:set>
                                    <p:animEffect filter="fade" transition="in">
                                      <p:cBhvr>
                                        <p:cTn dur="1000"/>
                                        <p:tgtEl>
                                          <p:spTgt spid="82">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10" st="10"/>
                                            </p:txEl>
                                          </p:spTgt>
                                        </p:tgtEl>
                                        <p:attrNameLst>
                                          <p:attrName>style.visibility</p:attrName>
                                        </p:attrNameLst>
                                      </p:cBhvr>
                                      <p:to>
                                        <p:strVal val="visible"/>
                                      </p:to>
                                    </p:set>
                                    <p:animEffect filter="fade" transition="in">
                                      <p:cBhvr>
                                        <p:cTn dur="1000"/>
                                        <p:tgtEl>
                                          <p:spTgt spid="82">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11" st="11"/>
                                            </p:txEl>
                                          </p:spTgt>
                                        </p:tgtEl>
                                        <p:attrNameLst>
                                          <p:attrName>style.visibility</p:attrName>
                                        </p:attrNameLst>
                                      </p:cBhvr>
                                      <p:to>
                                        <p:strVal val="visible"/>
                                      </p:to>
                                    </p:set>
                                    <p:animEffect filter="fade" transition="in">
                                      <p:cBhvr>
                                        <p:cTn dur="1000"/>
                                        <p:tgtEl>
                                          <p:spTgt spid="82">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12" st="12"/>
                                            </p:txEl>
                                          </p:spTgt>
                                        </p:tgtEl>
                                        <p:attrNameLst>
                                          <p:attrName>style.visibility</p:attrName>
                                        </p:attrNameLst>
                                      </p:cBhvr>
                                      <p:to>
                                        <p:strVal val="visible"/>
                                      </p:to>
                                    </p:set>
                                    <p:animEffect filter="fade" transition="in">
                                      <p:cBhvr>
                                        <p:cTn dur="1000"/>
                                        <p:tgtEl>
                                          <p:spTgt spid="82">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13" st="13"/>
                                            </p:txEl>
                                          </p:spTgt>
                                        </p:tgtEl>
                                        <p:attrNameLst>
                                          <p:attrName>style.visibility</p:attrName>
                                        </p:attrNameLst>
                                      </p:cBhvr>
                                      <p:to>
                                        <p:strVal val="visible"/>
                                      </p:to>
                                    </p:set>
                                    <p:animEffect filter="fade" transition="in">
                                      <p:cBhvr>
                                        <p:cTn dur="1000"/>
                                        <p:tgtEl>
                                          <p:spTgt spid="82">
                                            <p:txEl>
                                              <p:pRg end="13" st="1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8"/>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ᏦᏍᎪᎯ ᏌᏊᎯᏁ ᏣᎳᎩ ᎠᏕᎶᏆᏍᏗ</a:t>
            </a:r>
            <a:endParaRPr/>
          </a:p>
        </p:txBody>
      </p:sp>
      <p:sp>
        <p:nvSpPr>
          <p:cNvPr id="88" name="Google Shape;88;p18"/>
          <p:cNvSpPr txBox="1"/>
          <p:nvPr/>
        </p:nvSpPr>
        <p:spPr>
          <a:xfrm>
            <a:off x="165700" y="716050"/>
            <a:ext cx="8636700" cy="4209000"/>
          </a:xfrm>
          <a:prstGeom prst="rect">
            <a:avLst/>
          </a:prstGeom>
          <a:noFill/>
          <a:ln>
            <a:noFill/>
          </a:ln>
        </p:spPr>
        <p:txBody>
          <a:bodyPr anchorCtr="0" anchor="t" bIns="91425" lIns="91425" spcFirstLastPara="1" rIns="91425" wrap="square" tIns="91425">
            <a:noAutofit/>
          </a:bodyPr>
          <a:lstStyle/>
          <a:p>
            <a:pPr indent="457200" lvl="0" marL="0" rtl="0" algn="l">
              <a:lnSpc>
                <a:spcPct val="115000"/>
              </a:lnSpc>
              <a:spcBef>
                <a:spcPts val="0"/>
              </a:spcBef>
              <a:spcAft>
                <a:spcPts val="0"/>
              </a:spcAft>
              <a:buNone/>
            </a:pPr>
            <a:r>
              <a:rPr lang="en" sz="1800">
                <a:solidFill>
                  <a:schemeClr val="dk1"/>
                </a:solidFill>
              </a:rPr>
              <a:t>Unaneldes asgaya ale uwej agehya?</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Vv, unaneldedv asgaya ale uwej agehya. </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Agvyi sunale winulstan, unohalidoles, usuhneke? </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Na asgaya unohalidole.</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Gado usdi unotle agvyi iga?</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Tal yiga jisdeji dunotle asgaya. </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Taline sunale winulsdan, gado advne asgaya?</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Na asgaya usuhnesei. </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Gado usdi unotle taline iga?</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Joi yani junsdi ajad donotle.</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Joine sunale winulsdan, gado advne asgaya?</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junohalese asgaya. </a:t>
            </a:r>
            <a:endParaRPr sz="1800">
              <a:solidFill>
                <a:schemeClr val="dk1"/>
              </a:solidFill>
            </a:endParaRPr>
          </a:p>
          <a:p>
            <a:pPr indent="457200" lvl="0" marL="0" rtl="0" algn="l">
              <a:lnSpc>
                <a:spcPct val="115000"/>
              </a:lnSpc>
              <a:spcBef>
                <a:spcPts val="0"/>
              </a:spcBef>
              <a:spcAft>
                <a:spcPts val="0"/>
              </a:spcAft>
              <a:buNone/>
            </a:pPr>
            <a:r>
              <a:t/>
            </a:r>
            <a:endParaRPr sz="1800">
              <a:solidFill>
                <a:schemeClr val="dk1"/>
              </a:solidFill>
            </a:endParaRPr>
          </a:p>
          <a:p>
            <a:pPr indent="0" lvl="0" marL="0" rtl="0" algn="l">
              <a:lnSpc>
                <a:spcPct val="115000"/>
              </a:lnSpc>
              <a:spcBef>
                <a:spcPts val="0"/>
              </a:spcBef>
              <a:spcAft>
                <a:spcPts val="0"/>
              </a:spcAft>
              <a:buNone/>
            </a:pPr>
            <a:r>
              <a:t/>
            </a:r>
            <a:endParaRPr sz="18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0" st="0"/>
                                            </p:txEl>
                                          </p:spTgt>
                                        </p:tgtEl>
                                        <p:attrNameLst>
                                          <p:attrName>style.visibility</p:attrName>
                                        </p:attrNameLst>
                                      </p:cBhvr>
                                      <p:to>
                                        <p:strVal val="visible"/>
                                      </p:to>
                                    </p:set>
                                    <p:animEffect filter="fade" transition="in">
                                      <p:cBhvr>
                                        <p:cTn dur="1000"/>
                                        <p:tgtEl>
                                          <p:spTgt spid="8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1" st="1"/>
                                            </p:txEl>
                                          </p:spTgt>
                                        </p:tgtEl>
                                        <p:attrNameLst>
                                          <p:attrName>style.visibility</p:attrName>
                                        </p:attrNameLst>
                                      </p:cBhvr>
                                      <p:to>
                                        <p:strVal val="visible"/>
                                      </p:to>
                                    </p:set>
                                    <p:animEffect filter="fade" transition="in">
                                      <p:cBhvr>
                                        <p:cTn dur="1000"/>
                                        <p:tgtEl>
                                          <p:spTgt spid="8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2" st="2"/>
                                            </p:txEl>
                                          </p:spTgt>
                                        </p:tgtEl>
                                        <p:attrNameLst>
                                          <p:attrName>style.visibility</p:attrName>
                                        </p:attrNameLst>
                                      </p:cBhvr>
                                      <p:to>
                                        <p:strVal val="visible"/>
                                      </p:to>
                                    </p:set>
                                    <p:animEffect filter="fade" transition="in">
                                      <p:cBhvr>
                                        <p:cTn dur="1000"/>
                                        <p:tgtEl>
                                          <p:spTgt spid="8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3" st="3"/>
                                            </p:txEl>
                                          </p:spTgt>
                                        </p:tgtEl>
                                        <p:attrNameLst>
                                          <p:attrName>style.visibility</p:attrName>
                                        </p:attrNameLst>
                                      </p:cBhvr>
                                      <p:to>
                                        <p:strVal val="visible"/>
                                      </p:to>
                                    </p:set>
                                    <p:animEffect filter="fade" transition="in">
                                      <p:cBhvr>
                                        <p:cTn dur="1000"/>
                                        <p:tgtEl>
                                          <p:spTgt spid="8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4" st="4"/>
                                            </p:txEl>
                                          </p:spTgt>
                                        </p:tgtEl>
                                        <p:attrNameLst>
                                          <p:attrName>style.visibility</p:attrName>
                                        </p:attrNameLst>
                                      </p:cBhvr>
                                      <p:to>
                                        <p:strVal val="visible"/>
                                      </p:to>
                                    </p:set>
                                    <p:animEffect filter="fade" transition="in">
                                      <p:cBhvr>
                                        <p:cTn dur="1000"/>
                                        <p:tgtEl>
                                          <p:spTgt spid="8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5" st="5"/>
                                            </p:txEl>
                                          </p:spTgt>
                                        </p:tgtEl>
                                        <p:attrNameLst>
                                          <p:attrName>style.visibility</p:attrName>
                                        </p:attrNameLst>
                                      </p:cBhvr>
                                      <p:to>
                                        <p:strVal val="visible"/>
                                      </p:to>
                                    </p:set>
                                    <p:animEffect filter="fade" transition="in">
                                      <p:cBhvr>
                                        <p:cTn dur="1000"/>
                                        <p:tgtEl>
                                          <p:spTgt spid="8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6" st="6"/>
                                            </p:txEl>
                                          </p:spTgt>
                                        </p:tgtEl>
                                        <p:attrNameLst>
                                          <p:attrName>style.visibility</p:attrName>
                                        </p:attrNameLst>
                                      </p:cBhvr>
                                      <p:to>
                                        <p:strVal val="visible"/>
                                      </p:to>
                                    </p:set>
                                    <p:animEffect filter="fade" transition="in">
                                      <p:cBhvr>
                                        <p:cTn dur="1000"/>
                                        <p:tgtEl>
                                          <p:spTgt spid="88">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7" st="7"/>
                                            </p:txEl>
                                          </p:spTgt>
                                        </p:tgtEl>
                                        <p:attrNameLst>
                                          <p:attrName>style.visibility</p:attrName>
                                        </p:attrNameLst>
                                      </p:cBhvr>
                                      <p:to>
                                        <p:strVal val="visible"/>
                                      </p:to>
                                    </p:set>
                                    <p:animEffect filter="fade" transition="in">
                                      <p:cBhvr>
                                        <p:cTn dur="1000"/>
                                        <p:tgtEl>
                                          <p:spTgt spid="88">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8" st="8"/>
                                            </p:txEl>
                                          </p:spTgt>
                                        </p:tgtEl>
                                        <p:attrNameLst>
                                          <p:attrName>style.visibility</p:attrName>
                                        </p:attrNameLst>
                                      </p:cBhvr>
                                      <p:to>
                                        <p:strVal val="visible"/>
                                      </p:to>
                                    </p:set>
                                    <p:animEffect filter="fade" transition="in">
                                      <p:cBhvr>
                                        <p:cTn dur="1000"/>
                                        <p:tgtEl>
                                          <p:spTgt spid="88">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9" st="9"/>
                                            </p:txEl>
                                          </p:spTgt>
                                        </p:tgtEl>
                                        <p:attrNameLst>
                                          <p:attrName>style.visibility</p:attrName>
                                        </p:attrNameLst>
                                      </p:cBhvr>
                                      <p:to>
                                        <p:strVal val="visible"/>
                                      </p:to>
                                    </p:set>
                                    <p:animEffect filter="fade" transition="in">
                                      <p:cBhvr>
                                        <p:cTn dur="1000"/>
                                        <p:tgtEl>
                                          <p:spTgt spid="88">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10" st="10"/>
                                            </p:txEl>
                                          </p:spTgt>
                                        </p:tgtEl>
                                        <p:attrNameLst>
                                          <p:attrName>style.visibility</p:attrName>
                                        </p:attrNameLst>
                                      </p:cBhvr>
                                      <p:to>
                                        <p:strVal val="visible"/>
                                      </p:to>
                                    </p:set>
                                    <p:animEffect filter="fade" transition="in">
                                      <p:cBhvr>
                                        <p:cTn dur="1000"/>
                                        <p:tgtEl>
                                          <p:spTgt spid="88">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11" st="11"/>
                                            </p:txEl>
                                          </p:spTgt>
                                        </p:tgtEl>
                                        <p:attrNameLst>
                                          <p:attrName>style.visibility</p:attrName>
                                        </p:attrNameLst>
                                      </p:cBhvr>
                                      <p:to>
                                        <p:strVal val="visible"/>
                                      </p:to>
                                    </p:set>
                                    <p:animEffect filter="fade" transition="in">
                                      <p:cBhvr>
                                        <p:cTn dur="1000"/>
                                        <p:tgtEl>
                                          <p:spTgt spid="88">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12" st="12"/>
                                            </p:txEl>
                                          </p:spTgt>
                                        </p:tgtEl>
                                        <p:attrNameLst>
                                          <p:attrName>style.visibility</p:attrName>
                                        </p:attrNameLst>
                                      </p:cBhvr>
                                      <p:to>
                                        <p:strVal val="visible"/>
                                      </p:to>
                                    </p:set>
                                    <p:animEffect filter="fade" transition="in">
                                      <p:cBhvr>
                                        <p:cTn dur="1000"/>
                                        <p:tgtEl>
                                          <p:spTgt spid="88">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13" st="13"/>
                                            </p:txEl>
                                          </p:spTgt>
                                        </p:tgtEl>
                                        <p:attrNameLst>
                                          <p:attrName>style.visibility</p:attrName>
                                        </p:attrNameLst>
                                      </p:cBhvr>
                                      <p:to>
                                        <p:strVal val="visible"/>
                                      </p:to>
                                    </p:set>
                                    <p:animEffect filter="fade" transition="in">
                                      <p:cBhvr>
                                        <p:cTn dur="1000"/>
                                        <p:tgtEl>
                                          <p:spTgt spid="88">
                                            <p:txEl>
                                              <p:pRg end="13" st="1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9"/>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ᏦᏍᎪᎯ ᏌᏊᎯᏁ ᏣᎳᎩ ᎠᏕᎶᏆᏍᏗ</a:t>
            </a:r>
            <a:endParaRPr/>
          </a:p>
        </p:txBody>
      </p:sp>
      <p:sp>
        <p:nvSpPr>
          <p:cNvPr id="94" name="Google Shape;94;p19"/>
          <p:cNvSpPr txBox="1"/>
          <p:nvPr/>
        </p:nvSpPr>
        <p:spPr>
          <a:xfrm>
            <a:off x="165700" y="716050"/>
            <a:ext cx="8636700" cy="4209000"/>
          </a:xfrm>
          <a:prstGeom prst="rect">
            <a:avLst/>
          </a:prstGeom>
          <a:noFill/>
          <a:ln>
            <a:noFill/>
          </a:ln>
        </p:spPr>
        <p:txBody>
          <a:bodyPr anchorCtr="0" anchor="t" bIns="91425" lIns="91425" spcFirstLastPara="1" rIns="91425" wrap="square" tIns="91425">
            <a:noAutofit/>
          </a:bodyPr>
          <a:lstStyle/>
          <a:p>
            <a:pPr indent="457200" lvl="0" marL="0" rtl="0" algn="l">
              <a:lnSpc>
                <a:spcPct val="115000"/>
              </a:lnSpc>
              <a:spcBef>
                <a:spcPts val="0"/>
              </a:spcBef>
              <a:spcAft>
                <a:spcPts val="0"/>
              </a:spcAft>
              <a:buNone/>
            </a:pPr>
            <a:r>
              <a:rPr lang="en" sz="1800">
                <a:solidFill>
                  <a:schemeClr val="dk1"/>
                </a:solidFill>
              </a:rPr>
              <a:t>Gado usdi uhyotle asgaya?</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Digvhalvd hawiya duhyotle asgaya. </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Gago udlasitihe asgaya?</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Uwosulojv udlasitihe. </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Gado unosele uwej agehya uwosulojv?</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Uwej agehya unosele asgaya usdawadesd.</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Nvgine sunale winulsdan, usuhneses junohaleseke?</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Usuhnese asgaya. </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Gago wusdawadvse asgaya?</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Usdayvhvsg asgaya wusdawadvse. </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Hatlv wuluje asgaya?</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Uweyvi wuluje asgaya. </a:t>
            </a:r>
            <a:endParaRPr sz="1800">
              <a:solidFill>
                <a:schemeClr val="dk1"/>
              </a:solidFill>
            </a:endParaRPr>
          </a:p>
          <a:p>
            <a:pPr indent="457200" lvl="0" marL="0" rtl="0" algn="l">
              <a:lnSpc>
                <a:spcPct val="115000"/>
              </a:lnSpc>
              <a:spcBef>
                <a:spcPts val="0"/>
              </a:spcBef>
              <a:spcAft>
                <a:spcPts val="0"/>
              </a:spcAft>
              <a:buNone/>
            </a:pPr>
            <a:r>
              <a:t/>
            </a:r>
            <a:endParaRPr sz="1800">
              <a:solidFill>
                <a:schemeClr val="dk1"/>
              </a:solidFill>
            </a:endParaRPr>
          </a:p>
          <a:p>
            <a:pPr indent="0" lvl="0" marL="0" rtl="0" algn="l">
              <a:lnSpc>
                <a:spcPct val="115000"/>
              </a:lnSpc>
              <a:spcBef>
                <a:spcPts val="0"/>
              </a:spcBef>
              <a:spcAft>
                <a:spcPts val="0"/>
              </a:spcAft>
              <a:buNone/>
            </a:pPr>
            <a:r>
              <a:t/>
            </a:r>
            <a:endParaRPr sz="18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xEl>
                                              <p:pRg end="0" st="0"/>
                                            </p:txEl>
                                          </p:spTgt>
                                        </p:tgtEl>
                                        <p:attrNameLst>
                                          <p:attrName>style.visibility</p:attrName>
                                        </p:attrNameLst>
                                      </p:cBhvr>
                                      <p:to>
                                        <p:strVal val="visible"/>
                                      </p:to>
                                    </p:set>
                                    <p:animEffect filter="fade" transition="in">
                                      <p:cBhvr>
                                        <p:cTn dur="1000"/>
                                        <p:tgtEl>
                                          <p:spTgt spid="9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xEl>
                                              <p:pRg end="1" st="1"/>
                                            </p:txEl>
                                          </p:spTgt>
                                        </p:tgtEl>
                                        <p:attrNameLst>
                                          <p:attrName>style.visibility</p:attrName>
                                        </p:attrNameLst>
                                      </p:cBhvr>
                                      <p:to>
                                        <p:strVal val="visible"/>
                                      </p:to>
                                    </p:set>
                                    <p:animEffect filter="fade" transition="in">
                                      <p:cBhvr>
                                        <p:cTn dur="1000"/>
                                        <p:tgtEl>
                                          <p:spTgt spid="9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xEl>
                                              <p:pRg end="2" st="2"/>
                                            </p:txEl>
                                          </p:spTgt>
                                        </p:tgtEl>
                                        <p:attrNameLst>
                                          <p:attrName>style.visibility</p:attrName>
                                        </p:attrNameLst>
                                      </p:cBhvr>
                                      <p:to>
                                        <p:strVal val="visible"/>
                                      </p:to>
                                    </p:set>
                                    <p:animEffect filter="fade" transition="in">
                                      <p:cBhvr>
                                        <p:cTn dur="1000"/>
                                        <p:tgtEl>
                                          <p:spTgt spid="9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xEl>
                                              <p:pRg end="3" st="3"/>
                                            </p:txEl>
                                          </p:spTgt>
                                        </p:tgtEl>
                                        <p:attrNameLst>
                                          <p:attrName>style.visibility</p:attrName>
                                        </p:attrNameLst>
                                      </p:cBhvr>
                                      <p:to>
                                        <p:strVal val="visible"/>
                                      </p:to>
                                    </p:set>
                                    <p:animEffect filter="fade" transition="in">
                                      <p:cBhvr>
                                        <p:cTn dur="1000"/>
                                        <p:tgtEl>
                                          <p:spTgt spid="9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xEl>
                                              <p:pRg end="4" st="4"/>
                                            </p:txEl>
                                          </p:spTgt>
                                        </p:tgtEl>
                                        <p:attrNameLst>
                                          <p:attrName>style.visibility</p:attrName>
                                        </p:attrNameLst>
                                      </p:cBhvr>
                                      <p:to>
                                        <p:strVal val="visible"/>
                                      </p:to>
                                    </p:set>
                                    <p:animEffect filter="fade" transition="in">
                                      <p:cBhvr>
                                        <p:cTn dur="1000"/>
                                        <p:tgtEl>
                                          <p:spTgt spid="9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xEl>
                                              <p:pRg end="5" st="5"/>
                                            </p:txEl>
                                          </p:spTgt>
                                        </p:tgtEl>
                                        <p:attrNameLst>
                                          <p:attrName>style.visibility</p:attrName>
                                        </p:attrNameLst>
                                      </p:cBhvr>
                                      <p:to>
                                        <p:strVal val="visible"/>
                                      </p:to>
                                    </p:set>
                                    <p:animEffect filter="fade" transition="in">
                                      <p:cBhvr>
                                        <p:cTn dur="1000"/>
                                        <p:tgtEl>
                                          <p:spTgt spid="9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xEl>
                                              <p:pRg end="6" st="6"/>
                                            </p:txEl>
                                          </p:spTgt>
                                        </p:tgtEl>
                                        <p:attrNameLst>
                                          <p:attrName>style.visibility</p:attrName>
                                        </p:attrNameLst>
                                      </p:cBhvr>
                                      <p:to>
                                        <p:strVal val="visible"/>
                                      </p:to>
                                    </p:set>
                                    <p:animEffect filter="fade" transition="in">
                                      <p:cBhvr>
                                        <p:cTn dur="1000"/>
                                        <p:tgtEl>
                                          <p:spTgt spid="94">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xEl>
                                              <p:pRg end="7" st="7"/>
                                            </p:txEl>
                                          </p:spTgt>
                                        </p:tgtEl>
                                        <p:attrNameLst>
                                          <p:attrName>style.visibility</p:attrName>
                                        </p:attrNameLst>
                                      </p:cBhvr>
                                      <p:to>
                                        <p:strVal val="visible"/>
                                      </p:to>
                                    </p:set>
                                    <p:animEffect filter="fade" transition="in">
                                      <p:cBhvr>
                                        <p:cTn dur="1000"/>
                                        <p:tgtEl>
                                          <p:spTgt spid="94">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xEl>
                                              <p:pRg end="8" st="8"/>
                                            </p:txEl>
                                          </p:spTgt>
                                        </p:tgtEl>
                                        <p:attrNameLst>
                                          <p:attrName>style.visibility</p:attrName>
                                        </p:attrNameLst>
                                      </p:cBhvr>
                                      <p:to>
                                        <p:strVal val="visible"/>
                                      </p:to>
                                    </p:set>
                                    <p:animEffect filter="fade" transition="in">
                                      <p:cBhvr>
                                        <p:cTn dur="1000"/>
                                        <p:tgtEl>
                                          <p:spTgt spid="94">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xEl>
                                              <p:pRg end="9" st="9"/>
                                            </p:txEl>
                                          </p:spTgt>
                                        </p:tgtEl>
                                        <p:attrNameLst>
                                          <p:attrName>style.visibility</p:attrName>
                                        </p:attrNameLst>
                                      </p:cBhvr>
                                      <p:to>
                                        <p:strVal val="visible"/>
                                      </p:to>
                                    </p:set>
                                    <p:animEffect filter="fade" transition="in">
                                      <p:cBhvr>
                                        <p:cTn dur="1000"/>
                                        <p:tgtEl>
                                          <p:spTgt spid="94">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xEl>
                                              <p:pRg end="10" st="10"/>
                                            </p:txEl>
                                          </p:spTgt>
                                        </p:tgtEl>
                                        <p:attrNameLst>
                                          <p:attrName>style.visibility</p:attrName>
                                        </p:attrNameLst>
                                      </p:cBhvr>
                                      <p:to>
                                        <p:strVal val="visible"/>
                                      </p:to>
                                    </p:set>
                                    <p:animEffect filter="fade" transition="in">
                                      <p:cBhvr>
                                        <p:cTn dur="1000"/>
                                        <p:tgtEl>
                                          <p:spTgt spid="94">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xEl>
                                              <p:pRg end="11" st="11"/>
                                            </p:txEl>
                                          </p:spTgt>
                                        </p:tgtEl>
                                        <p:attrNameLst>
                                          <p:attrName>style.visibility</p:attrName>
                                        </p:attrNameLst>
                                      </p:cBhvr>
                                      <p:to>
                                        <p:strVal val="visible"/>
                                      </p:to>
                                    </p:set>
                                    <p:animEffect filter="fade" transition="in">
                                      <p:cBhvr>
                                        <p:cTn dur="1000"/>
                                        <p:tgtEl>
                                          <p:spTgt spid="94">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xEl>
                                              <p:pRg end="12" st="12"/>
                                            </p:txEl>
                                          </p:spTgt>
                                        </p:tgtEl>
                                        <p:attrNameLst>
                                          <p:attrName>style.visibility</p:attrName>
                                        </p:attrNameLst>
                                      </p:cBhvr>
                                      <p:to>
                                        <p:strVal val="visible"/>
                                      </p:to>
                                    </p:set>
                                    <p:animEffect filter="fade" transition="in">
                                      <p:cBhvr>
                                        <p:cTn dur="1000"/>
                                        <p:tgtEl>
                                          <p:spTgt spid="94">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xEl>
                                              <p:pRg end="13" st="13"/>
                                            </p:txEl>
                                          </p:spTgt>
                                        </p:tgtEl>
                                        <p:attrNameLst>
                                          <p:attrName>style.visibility</p:attrName>
                                        </p:attrNameLst>
                                      </p:cBhvr>
                                      <p:to>
                                        <p:strVal val="visible"/>
                                      </p:to>
                                    </p:set>
                                    <p:animEffect filter="fade" transition="in">
                                      <p:cBhvr>
                                        <p:cTn dur="1000"/>
                                        <p:tgtEl>
                                          <p:spTgt spid="94">
                                            <p:txEl>
                                              <p:pRg end="13" st="1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20"/>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ᏦᏍᎪᎯ ᏌᏊᎯᏁ ᏣᎳᎩ ᎠᏕᎶᏆᏍᏗ</a:t>
            </a:r>
            <a:endParaRPr/>
          </a:p>
        </p:txBody>
      </p:sp>
      <p:sp>
        <p:nvSpPr>
          <p:cNvPr id="100" name="Google Shape;100;p20"/>
          <p:cNvSpPr txBox="1"/>
          <p:nvPr/>
        </p:nvSpPr>
        <p:spPr>
          <a:xfrm>
            <a:off x="165700" y="716050"/>
            <a:ext cx="8636700" cy="4209000"/>
          </a:xfrm>
          <a:prstGeom prst="rect">
            <a:avLst/>
          </a:prstGeom>
          <a:noFill/>
          <a:ln>
            <a:noFill/>
          </a:ln>
        </p:spPr>
        <p:txBody>
          <a:bodyPr anchorCtr="0" anchor="t" bIns="91425" lIns="91425" spcFirstLastPara="1" rIns="91425" wrap="square" tIns="91425">
            <a:noAutofit/>
          </a:bodyPr>
          <a:lstStyle/>
          <a:p>
            <a:pPr indent="457200" lvl="0" marL="0" rtl="0" algn="l">
              <a:lnSpc>
                <a:spcPct val="115000"/>
              </a:lnSpc>
              <a:spcBef>
                <a:spcPts val="0"/>
              </a:spcBef>
              <a:spcAft>
                <a:spcPts val="0"/>
              </a:spcAft>
              <a:buNone/>
            </a:pPr>
            <a:r>
              <a:rPr lang="en" sz="1800">
                <a:solidFill>
                  <a:schemeClr val="dk1"/>
                </a:solidFill>
              </a:rPr>
              <a:t>Gado usdi nulstane udanedliyvse asgaya?</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Uguku nulstane udanedliyvse asgaya. </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Gado nigawesge?</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“Ugukuu! Ugukuu!” nigawesge. </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Ulihelijes agehya?</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Tla yulihelije agehya. Uhnalvje.</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Gadohv uhnalvje agehya?</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Asgaya unanelde elisge, asesgino, uguku ugvwiyuse unehldewu. </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Hatlvdidl wutlawidvhe uguku?</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Amayuldi uweyv wutlawidvhe uguku. </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Gado usdi duwutese degasugatlv uguku?</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Noyi duwutese degasugatlv. </a:t>
            </a:r>
            <a:endParaRPr sz="1800">
              <a:solidFill>
                <a:schemeClr val="dk1"/>
              </a:solidFill>
            </a:endParaRPr>
          </a:p>
          <a:p>
            <a:pPr indent="0" lvl="0" marL="0" rtl="0" algn="l">
              <a:lnSpc>
                <a:spcPct val="115000"/>
              </a:lnSpc>
              <a:spcBef>
                <a:spcPts val="0"/>
              </a:spcBef>
              <a:spcAft>
                <a:spcPts val="0"/>
              </a:spcAft>
              <a:buNone/>
            </a:pPr>
            <a:r>
              <a:t/>
            </a:r>
            <a:endParaRPr sz="18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xEl>
                                              <p:pRg end="0" st="0"/>
                                            </p:txEl>
                                          </p:spTgt>
                                        </p:tgtEl>
                                        <p:attrNameLst>
                                          <p:attrName>style.visibility</p:attrName>
                                        </p:attrNameLst>
                                      </p:cBhvr>
                                      <p:to>
                                        <p:strVal val="visible"/>
                                      </p:to>
                                    </p:set>
                                    <p:animEffect filter="fade" transition="in">
                                      <p:cBhvr>
                                        <p:cTn dur="1000"/>
                                        <p:tgtEl>
                                          <p:spTgt spid="10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xEl>
                                              <p:pRg end="1" st="1"/>
                                            </p:txEl>
                                          </p:spTgt>
                                        </p:tgtEl>
                                        <p:attrNameLst>
                                          <p:attrName>style.visibility</p:attrName>
                                        </p:attrNameLst>
                                      </p:cBhvr>
                                      <p:to>
                                        <p:strVal val="visible"/>
                                      </p:to>
                                    </p:set>
                                    <p:animEffect filter="fade" transition="in">
                                      <p:cBhvr>
                                        <p:cTn dur="1000"/>
                                        <p:tgtEl>
                                          <p:spTgt spid="10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xEl>
                                              <p:pRg end="2" st="2"/>
                                            </p:txEl>
                                          </p:spTgt>
                                        </p:tgtEl>
                                        <p:attrNameLst>
                                          <p:attrName>style.visibility</p:attrName>
                                        </p:attrNameLst>
                                      </p:cBhvr>
                                      <p:to>
                                        <p:strVal val="visible"/>
                                      </p:to>
                                    </p:set>
                                    <p:animEffect filter="fade" transition="in">
                                      <p:cBhvr>
                                        <p:cTn dur="1000"/>
                                        <p:tgtEl>
                                          <p:spTgt spid="10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xEl>
                                              <p:pRg end="3" st="3"/>
                                            </p:txEl>
                                          </p:spTgt>
                                        </p:tgtEl>
                                        <p:attrNameLst>
                                          <p:attrName>style.visibility</p:attrName>
                                        </p:attrNameLst>
                                      </p:cBhvr>
                                      <p:to>
                                        <p:strVal val="visible"/>
                                      </p:to>
                                    </p:set>
                                    <p:animEffect filter="fade" transition="in">
                                      <p:cBhvr>
                                        <p:cTn dur="1000"/>
                                        <p:tgtEl>
                                          <p:spTgt spid="10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xEl>
                                              <p:pRg end="4" st="4"/>
                                            </p:txEl>
                                          </p:spTgt>
                                        </p:tgtEl>
                                        <p:attrNameLst>
                                          <p:attrName>style.visibility</p:attrName>
                                        </p:attrNameLst>
                                      </p:cBhvr>
                                      <p:to>
                                        <p:strVal val="visible"/>
                                      </p:to>
                                    </p:set>
                                    <p:animEffect filter="fade" transition="in">
                                      <p:cBhvr>
                                        <p:cTn dur="1000"/>
                                        <p:tgtEl>
                                          <p:spTgt spid="10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xEl>
                                              <p:pRg end="5" st="5"/>
                                            </p:txEl>
                                          </p:spTgt>
                                        </p:tgtEl>
                                        <p:attrNameLst>
                                          <p:attrName>style.visibility</p:attrName>
                                        </p:attrNameLst>
                                      </p:cBhvr>
                                      <p:to>
                                        <p:strVal val="visible"/>
                                      </p:to>
                                    </p:set>
                                    <p:animEffect filter="fade" transition="in">
                                      <p:cBhvr>
                                        <p:cTn dur="1000"/>
                                        <p:tgtEl>
                                          <p:spTgt spid="10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xEl>
                                              <p:pRg end="6" st="6"/>
                                            </p:txEl>
                                          </p:spTgt>
                                        </p:tgtEl>
                                        <p:attrNameLst>
                                          <p:attrName>style.visibility</p:attrName>
                                        </p:attrNameLst>
                                      </p:cBhvr>
                                      <p:to>
                                        <p:strVal val="visible"/>
                                      </p:to>
                                    </p:set>
                                    <p:animEffect filter="fade" transition="in">
                                      <p:cBhvr>
                                        <p:cTn dur="1000"/>
                                        <p:tgtEl>
                                          <p:spTgt spid="100">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xEl>
                                              <p:pRg end="7" st="7"/>
                                            </p:txEl>
                                          </p:spTgt>
                                        </p:tgtEl>
                                        <p:attrNameLst>
                                          <p:attrName>style.visibility</p:attrName>
                                        </p:attrNameLst>
                                      </p:cBhvr>
                                      <p:to>
                                        <p:strVal val="visible"/>
                                      </p:to>
                                    </p:set>
                                    <p:animEffect filter="fade" transition="in">
                                      <p:cBhvr>
                                        <p:cTn dur="1000"/>
                                        <p:tgtEl>
                                          <p:spTgt spid="100">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xEl>
                                              <p:pRg end="8" st="8"/>
                                            </p:txEl>
                                          </p:spTgt>
                                        </p:tgtEl>
                                        <p:attrNameLst>
                                          <p:attrName>style.visibility</p:attrName>
                                        </p:attrNameLst>
                                      </p:cBhvr>
                                      <p:to>
                                        <p:strVal val="visible"/>
                                      </p:to>
                                    </p:set>
                                    <p:animEffect filter="fade" transition="in">
                                      <p:cBhvr>
                                        <p:cTn dur="1000"/>
                                        <p:tgtEl>
                                          <p:spTgt spid="100">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xEl>
                                              <p:pRg end="9" st="9"/>
                                            </p:txEl>
                                          </p:spTgt>
                                        </p:tgtEl>
                                        <p:attrNameLst>
                                          <p:attrName>style.visibility</p:attrName>
                                        </p:attrNameLst>
                                      </p:cBhvr>
                                      <p:to>
                                        <p:strVal val="visible"/>
                                      </p:to>
                                    </p:set>
                                    <p:animEffect filter="fade" transition="in">
                                      <p:cBhvr>
                                        <p:cTn dur="1000"/>
                                        <p:tgtEl>
                                          <p:spTgt spid="100">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xEl>
                                              <p:pRg end="10" st="10"/>
                                            </p:txEl>
                                          </p:spTgt>
                                        </p:tgtEl>
                                        <p:attrNameLst>
                                          <p:attrName>style.visibility</p:attrName>
                                        </p:attrNameLst>
                                      </p:cBhvr>
                                      <p:to>
                                        <p:strVal val="visible"/>
                                      </p:to>
                                    </p:set>
                                    <p:animEffect filter="fade" transition="in">
                                      <p:cBhvr>
                                        <p:cTn dur="1000"/>
                                        <p:tgtEl>
                                          <p:spTgt spid="100">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xEl>
                                              <p:pRg end="11" st="11"/>
                                            </p:txEl>
                                          </p:spTgt>
                                        </p:tgtEl>
                                        <p:attrNameLst>
                                          <p:attrName>style.visibility</p:attrName>
                                        </p:attrNameLst>
                                      </p:cBhvr>
                                      <p:to>
                                        <p:strVal val="visible"/>
                                      </p:to>
                                    </p:set>
                                    <p:animEffect filter="fade" transition="in">
                                      <p:cBhvr>
                                        <p:cTn dur="1000"/>
                                        <p:tgtEl>
                                          <p:spTgt spid="100">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xEl>
                                              <p:pRg end="12" st="12"/>
                                            </p:txEl>
                                          </p:spTgt>
                                        </p:tgtEl>
                                        <p:attrNameLst>
                                          <p:attrName>style.visibility</p:attrName>
                                        </p:attrNameLst>
                                      </p:cBhvr>
                                      <p:to>
                                        <p:strVal val="visible"/>
                                      </p:to>
                                    </p:set>
                                    <p:animEffect filter="fade" transition="in">
                                      <p:cBhvr>
                                        <p:cTn dur="1000"/>
                                        <p:tgtEl>
                                          <p:spTgt spid="100">
                                            <p:txEl>
                                              <p:pRg end="12" st="1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21"/>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ᏦᏍᎪᎯ ᏌᏊᎯᏁ ᏣᎳᎩ ᎠᏕᎶᏆᏍᏗ</a:t>
            </a:r>
            <a:endParaRPr/>
          </a:p>
        </p:txBody>
      </p:sp>
      <p:sp>
        <p:nvSpPr>
          <p:cNvPr id="106" name="Google Shape;106;p21"/>
          <p:cNvSpPr txBox="1"/>
          <p:nvPr/>
        </p:nvSpPr>
        <p:spPr>
          <a:xfrm>
            <a:off x="165700" y="716050"/>
            <a:ext cx="8636700" cy="4209000"/>
          </a:xfrm>
          <a:prstGeom prst="rect">
            <a:avLst/>
          </a:prstGeom>
          <a:noFill/>
          <a:ln>
            <a:noFill/>
          </a:ln>
        </p:spPr>
        <p:txBody>
          <a:bodyPr anchorCtr="0" anchor="t" bIns="91425" lIns="91425" spcFirstLastPara="1" rIns="91425" wrap="square" tIns="91425">
            <a:noAutofit/>
          </a:bodyPr>
          <a:lstStyle/>
          <a:p>
            <a:pPr indent="457200" lvl="0" marL="0" rtl="0" algn="l">
              <a:lnSpc>
                <a:spcPct val="115000"/>
              </a:lnSpc>
              <a:spcBef>
                <a:spcPts val="0"/>
              </a:spcBef>
              <a:spcAft>
                <a:spcPts val="0"/>
              </a:spcAft>
              <a:buNone/>
            </a:pPr>
            <a:r>
              <a:rPr lang="en" sz="1800">
                <a:solidFill>
                  <a:schemeClr val="dk1"/>
                </a:solidFill>
              </a:rPr>
              <a:t>Gado usdi usuyesv noyi?</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Usdi jisdvna usuyesv.</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Gago igvyi wuluje unenvsv? Asgayas? Agehyake?</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Agehya igvyi wuluje unenvsv. </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Gado usdi wugotvtane asgaya?</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Usdi jisdvna wugotvtane. </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Gado utvdvne agehya?</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“Hatlv nigad ajad jidehiniyvhe?” utvdvne agehya?</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Gado udvne asgaya?</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“Uguku dusgasdanele nigad ajad” udvne asgaya. </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Asgayas uwohiyune agehya?</a:t>
            </a:r>
            <a:endParaRPr sz="1800">
              <a:solidFill>
                <a:schemeClr val="dk1"/>
              </a:solidFill>
            </a:endParaRPr>
          </a:p>
          <a:p>
            <a:pPr indent="457200" lvl="0" marL="0" rtl="0" algn="l">
              <a:lnSpc>
                <a:spcPct val="115000"/>
              </a:lnSpc>
              <a:spcBef>
                <a:spcPts val="0"/>
              </a:spcBef>
              <a:spcAft>
                <a:spcPts val="0"/>
              </a:spcAft>
              <a:buNone/>
            </a:pPr>
            <a:r>
              <a:rPr lang="en" sz="1800">
                <a:solidFill>
                  <a:schemeClr val="dk1"/>
                </a:solidFill>
              </a:rPr>
              <a:t>Tla asgaya yuwohiyune. </a:t>
            </a:r>
            <a:endParaRPr sz="1800">
              <a:solidFill>
                <a:schemeClr val="dk1"/>
              </a:solidFill>
            </a:endParaRPr>
          </a:p>
          <a:p>
            <a:pPr indent="457200" lvl="0" marL="0" rtl="0" algn="l">
              <a:lnSpc>
                <a:spcPct val="115000"/>
              </a:lnSpc>
              <a:spcBef>
                <a:spcPts val="0"/>
              </a:spcBef>
              <a:spcAft>
                <a:spcPts val="0"/>
              </a:spcAft>
              <a:buNone/>
            </a:pPr>
            <a:r>
              <a:t/>
            </a:r>
            <a:endParaRPr sz="1800">
              <a:solidFill>
                <a:schemeClr val="dk1"/>
              </a:solidFill>
            </a:endParaRPr>
          </a:p>
          <a:p>
            <a:pPr indent="457200" lvl="0" marL="0" rtl="0" algn="l">
              <a:lnSpc>
                <a:spcPct val="115000"/>
              </a:lnSpc>
              <a:spcBef>
                <a:spcPts val="0"/>
              </a:spcBef>
              <a:spcAft>
                <a:spcPts val="0"/>
              </a:spcAft>
              <a:buNone/>
            </a:pPr>
            <a:r>
              <a:t/>
            </a:r>
            <a:endParaRPr sz="1800">
              <a:solidFill>
                <a:schemeClr val="dk1"/>
              </a:solidFill>
            </a:endParaRPr>
          </a:p>
          <a:p>
            <a:pPr indent="0" lvl="0" marL="0" rtl="0" algn="l">
              <a:lnSpc>
                <a:spcPct val="115000"/>
              </a:lnSpc>
              <a:spcBef>
                <a:spcPts val="0"/>
              </a:spcBef>
              <a:spcAft>
                <a:spcPts val="0"/>
              </a:spcAft>
              <a:buNone/>
            </a:pPr>
            <a:r>
              <a:t/>
            </a:r>
            <a:endParaRPr sz="18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0" st="0"/>
                                            </p:txEl>
                                          </p:spTgt>
                                        </p:tgtEl>
                                        <p:attrNameLst>
                                          <p:attrName>style.visibility</p:attrName>
                                        </p:attrNameLst>
                                      </p:cBhvr>
                                      <p:to>
                                        <p:strVal val="visible"/>
                                      </p:to>
                                    </p:set>
                                    <p:animEffect filter="fade" transition="in">
                                      <p:cBhvr>
                                        <p:cTn dur="1000"/>
                                        <p:tgtEl>
                                          <p:spTgt spid="10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1" st="1"/>
                                            </p:txEl>
                                          </p:spTgt>
                                        </p:tgtEl>
                                        <p:attrNameLst>
                                          <p:attrName>style.visibility</p:attrName>
                                        </p:attrNameLst>
                                      </p:cBhvr>
                                      <p:to>
                                        <p:strVal val="visible"/>
                                      </p:to>
                                    </p:set>
                                    <p:animEffect filter="fade" transition="in">
                                      <p:cBhvr>
                                        <p:cTn dur="1000"/>
                                        <p:tgtEl>
                                          <p:spTgt spid="10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2" st="2"/>
                                            </p:txEl>
                                          </p:spTgt>
                                        </p:tgtEl>
                                        <p:attrNameLst>
                                          <p:attrName>style.visibility</p:attrName>
                                        </p:attrNameLst>
                                      </p:cBhvr>
                                      <p:to>
                                        <p:strVal val="visible"/>
                                      </p:to>
                                    </p:set>
                                    <p:animEffect filter="fade" transition="in">
                                      <p:cBhvr>
                                        <p:cTn dur="1000"/>
                                        <p:tgtEl>
                                          <p:spTgt spid="10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3" st="3"/>
                                            </p:txEl>
                                          </p:spTgt>
                                        </p:tgtEl>
                                        <p:attrNameLst>
                                          <p:attrName>style.visibility</p:attrName>
                                        </p:attrNameLst>
                                      </p:cBhvr>
                                      <p:to>
                                        <p:strVal val="visible"/>
                                      </p:to>
                                    </p:set>
                                    <p:animEffect filter="fade" transition="in">
                                      <p:cBhvr>
                                        <p:cTn dur="1000"/>
                                        <p:tgtEl>
                                          <p:spTgt spid="10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4" st="4"/>
                                            </p:txEl>
                                          </p:spTgt>
                                        </p:tgtEl>
                                        <p:attrNameLst>
                                          <p:attrName>style.visibility</p:attrName>
                                        </p:attrNameLst>
                                      </p:cBhvr>
                                      <p:to>
                                        <p:strVal val="visible"/>
                                      </p:to>
                                    </p:set>
                                    <p:animEffect filter="fade" transition="in">
                                      <p:cBhvr>
                                        <p:cTn dur="1000"/>
                                        <p:tgtEl>
                                          <p:spTgt spid="10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5" st="5"/>
                                            </p:txEl>
                                          </p:spTgt>
                                        </p:tgtEl>
                                        <p:attrNameLst>
                                          <p:attrName>style.visibility</p:attrName>
                                        </p:attrNameLst>
                                      </p:cBhvr>
                                      <p:to>
                                        <p:strVal val="visible"/>
                                      </p:to>
                                    </p:set>
                                    <p:animEffect filter="fade" transition="in">
                                      <p:cBhvr>
                                        <p:cTn dur="1000"/>
                                        <p:tgtEl>
                                          <p:spTgt spid="10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6" st="6"/>
                                            </p:txEl>
                                          </p:spTgt>
                                        </p:tgtEl>
                                        <p:attrNameLst>
                                          <p:attrName>style.visibility</p:attrName>
                                        </p:attrNameLst>
                                      </p:cBhvr>
                                      <p:to>
                                        <p:strVal val="visible"/>
                                      </p:to>
                                    </p:set>
                                    <p:animEffect filter="fade" transition="in">
                                      <p:cBhvr>
                                        <p:cTn dur="1000"/>
                                        <p:tgtEl>
                                          <p:spTgt spid="106">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7" st="7"/>
                                            </p:txEl>
                                          </p:spTgt>
                                        </p:tgtEl>
                                        <p:attrNameLst>
                                          <p:attrName>style.visibility</p:attrName>
                                        </p:attrNameLst>
                                      </p:cBhvr>
                                      <p:to>
                                        <p:strVal val="visible"/>
                                      </p:to>
                                    </p:set>
                                    <p:animEffect filter="fade" transition="in">
                                      <p:cBhvr>
                                        <p:cTn dur="1000"/>
                                        <p:tgtEl>
                                          <p:spTgt spid="106">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8" st="8"/>
                                            </p:txEl>
                                          </p:spTgt>
                                        </p:tgtEl>
                                        <p:attrNameLst>
                                          <p:attrName>style.visibility</p:attrName>
                                        </p:attrNameLst>
                                      </p:cBhvr>
                                      <p:to>
                                        <p:strVal val="visible"/>
                                      </p:to>
                                    </p:set>
                                    <p:animEffect filter="fade" transition="in">
                                      <p:cBhvr>
                                        <p:cTn dur="1000"/>
                                        <p:tgtEl>
                                          <p:spTgt spid="106">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9" st="9"/>
                                            </p:txEl>
                                          </p:spTgt>
                                        </p:tgtEl>
                                        <p:attrNameLst>
                                          <p:attrName>style.visibility</p:attrName>
                                        </p:attrNameLst>
                                      </p:cBhvr>
                                      <p:to>
                                        <p:strVal val="visible"/>
                                      </p:to>
                                    </p:set>
                                    <p:animEffect filter="fade" transition="in">
                                      <p:cBhvr>
                                        <p:cTn dur="1000"/>
                                        <p:tgtEl>
                                          <p:spTgt spid="106">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10" st="10"/>
                                            </p:txEl>
                                          </p:spTgt>
                                        </p:tgtEl>
                                        <p:attrNameLst>
                                          <p:attrName>style.visibility</p:attrName>
                                        </p:attrNameLst>
                                      </p:cBhvr>
                                      <p:to>
                                        <p:strVal val="visible"/>
                                      </p:to>
                                    </p:set>
                                    <p:animEffect filter="fade" transition="in">
                                      <p:cBhvr>
                                        <p:cTn dur="1000"/>
                                        <p:tgtEl>
                                          <p:spTgt spid="106">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11" st="11"/>
                                            </p:txEl>
                                          </p:spTgt>
                                        </p:tgtEl>
                                        <p:attrNameLst>
                                          <p:attrName>style.visibility</p:attrName>
                                        </p:attrNameLst>
                                      </p:cBhvr>
                                      <p:to>
                                        <p:strVal val="visible"/>
                                      </p:to>
                                    </p:set>
                                    <p:animEffect filter="fade" transition="in">
                                      <p:cBhvr>
                                        <p:cTn dur="1000"/>
                                        <p:tgtEl>
                                          <p:spTgt spid="106">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12" st="12"/>
                                            </p:txEl>
                                          </p:spTgt>
                                        </p:tgtEl>
                                        <p:attrNameLst>
                                          <p:attrName>style.visibility</p:attrName>
                                        </p:attrNameLst>
                                      </p:cBhvr>
                                      <p:to>
                                        <p:strVal val="visible"/>
                                      </p:to>
                                    </p:set>
                                    <p:animEffect filter="fade" transition="in">
                                      <p:cBhvr>
                                        <p:cTn dur="1000"/>
                                        <p:tgtEl>
                                          <p:spTgt spid="106">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13" st="13"/>
                                            </p:txEl>
                                          </p:spTgt>
                                        </p:tgtEl>
                                        <p:attrNameLst>
                                          <p:attrName>style.visibility</p:attrName>
                                        </p:attrNameLst>
                                      </p:cBhvr>
                                      <p:to>
                                        <p:strVal val="visible"/>
                                      </p:to>
                                    </p:set>
                                    <p:animEffect filter="fade" transition="in">
                                      <p:cBhvr>
                                        <p:cTn dur="1000"/>
                                        <p:tgtEl>
                                          <p:spTgt spid="106">
                                            <p:txEl>
                                              <p:pRg end="13" st="1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14" st="14"/>
                                            </p:txEl>
                                          </p:spTgt>
                                        </p:tgtEl>
                                        <p:attrNameLst>
                                          <p:attrName>style.visibility</p:attrName>
                                        </p:attrNameLst>
                                      </p:cBhvr>
                                      <p:to>
                                        <p:strVal val="visible"/>
                                      </p:to>
                                    </p:set>
                                    <p:animEffect filter="fade" transition="in">
                                      <p:cBhvr>
                                        <p:cTn dur="1000"/>
                                        <p:tgtEl>
                                          <p:spTgt spid="106">
                                            <p:txEl>
                                              <p:pRg end="14" st="1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SU Theme">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