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oboto Slab"/>
      <p:regular r:id="rId14"/>
      <p:bold r:id="rId15"/>
    </p:embeddedFont>
    <p:embeddedFont>
      <p:font typeface="Robo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Slab-bold.fntdata"/><Relationship Id="rId14" Type="http://schemas.openxmlformats.org/officeDocument/2006/relationships/font" Target="fonts/RobotoSlab-regular.fntdata"/><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5d995c6ad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995c6ad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5e9f4574a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5e9f4574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5e9f4574a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5e9f4574a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5fe358b7f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5fe358b7f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5fe358b7f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5fe358b7f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5fe358b7f4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5fe358b7f4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5fe358b7f4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5fe358b7f4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ᏦᏍᎪ ᎦᎵᏉᎩᏁ</a:t>
            </a:r>
            <a:r>
              <a:rPr lang="en" sz="3600"/>
              <a:t> ᏣᎳᎩ ᎠᏕᎶᏆᏍᏗ</a:t>
            </a:r>
            <a:endParaRPr sz="3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ᎦᎵᏉᎩᏁ</a:t>
            </a:r>
            <a:r>
              <a:rPr lang="en"/>
              <a:t> ᏣᎳᎩ ᎠᏕᎶᏆᏍᏗ</a:t>
            </a:r>
            <a:endParaRPr/>
          </a:p>
        </p:txBody>
      </p:sp>
      <p:sp>
        <p:nvSpPr>
          <p:cNvPr id="64" name="Google Shape;64;p14"/>
          <p:cNvSpPr txBox="1"/>
          <p:nvPr>
            <p:ph idx="1" type="body"/>
          </p:nvPr>
        </p:nvSpPr>
        <p:spPr>
          <a:xfrm>
            <a:off x="387900" y="1002275"/>
            <a:ext cx="8368200" cy="39075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sz="3600">
                <a:solidFill>
                  <a:srgbClr val="FFFFFF"/>
                </a:solidFill>
              </a:rPr>
              <a:t>ᎢᏓᎴᎾ</a:t>
            </a:r>
            <a:endParaRPr sz="3600">
              <a:solidFill>
                <a:srgbClr val="FFFFFF"/>
              </a:solidFill>
            </a:endParaRPr>
          </a:p>
          <a:p>
            <a:pPr indent="0" lvl="0" marL="457200" rtl="0" algn="ctr">
              <a:spcBef>
                <a:spcPts val="1600"/>
              </a:spcBef>
              <a:spcAft>
                <a:spcPts val="0"/>
              </a:spcAft>
              <a:buNone/>
            </a:pPr>
            <a:r>
              <a:rPr lang="en" sz="3600">
                <a:solidFill>
                  <a:srgbClr val="FFFFFF"/>
                </a:solidFill>
              </a:rPr>
              <a:t>ᏣᎳᎩ ᎢᏗᏬᏂ!</a:t>
            </a:r>
            <a:endParaRPr sz="3600">
              <a:solidFill>
                <a:srgbClr val="FFFFFF"/>
              </a:solidFill>
            </a:endParaRPr>
          </a:p>
          <a:p>
            <a:pPr indent="0" lvl="0" marL="457200" rtl="0" algn="l">
              <a:spcBef>
                <a:spcPts val="1600"/>
              </a:spcBef>
              <a:spcAft>
                <a:spcPts val="0"/>
              </a:spcAft>
              <a:buNone/>
            </a:pPr>
            <a:r>
              <a:t/>
            </a:r>
            <a:endParaRPr sz="3600">
              <a:solidFill>
                <a:srgbClr val="FFFFFF"/>
              </a:solidFill>
            </a:endParaRPr>
          </a:p>
          <a:p>
            <a:pPr indent="0" lvl="0" marL="0" rtl="0" algn="l">
              <a:spcBef>
                <a:spcPts val="1600"/>
              </a:spcBef>
              <a:spcAft>
                <a:spcPts val="0"/>
              </a:spcAft>
              <a:buNone/>
            </a:pPr>
            <a:r>
              <a:t/>
            </a:r>
            <a:endParaRPr>
              <a:solidFill>
                <a:srgbClr val="FFFFFF"/>
              </a:solidFill>
              <a:latin typeface="Arial"/>
              <a:ea typeface="Arial"/>
              <a:cs typeface="Arial"/>
              <a:sym typeface="Arial"/>
            </a:endParaRPr>
          </a:p>
          <a:p>
            <a:pPr indent="0" lvl="0" marL="0" rtl="0" algn="l">
              <a:spcBef>
                <a:spcPts val="0"/>
              </a:spcBef>
              <a:spcAft>
                <a:spcPts val="0"/>
              </a:spcAft>
              <a:buNone/>
            </a:pPr>
            <a:r>
              <a:t/>
            </a:r>
            <a:endParaRPr sz="1000">
              <a:solidFill>
                <a:srgbClr val="FF0000"/>
              </a:solidFill>
              <a:latin typeface="Arial"/>
              <a:ea typeface="Arial"/>
              <a:cs typeface="Arial"/>
              <a:sym typeface="Arial"/>
            </a:endParaRPr>
          </a:p>
          <a:p>
            <a:pPr indent="0" lvl="0" marL="0" rtl="0" algn="l">
              <a:lnSpc>
                <a:spcPct val="100000"/>
              </a:lnSpc>
              <a:spcBef>
                <a:spcPts val="0"/>
              </a:spcBef>
              <a:spcAft>
                <a:spcPts val="0"/>
              </a:spcAft>
              <a:buNone/>
            </a:pPr>
            <a:r>
              <a:t/>
            </a:r>
            <a:endParaRPr sz="2400">
              <a:solidFill>
                <a:srgbClr val="FFFFFF"/>
              </a:solidFill>
            </a:endParaRPr>
          </a:p>
          <a:p>
            <a:pPr indent="0" lvl="0" marL="0" rtl="0" algn="l">
              <a:spcBef>
                <a:spcPts val="0"/>
              </a:spcBef>
              <a:spcAft>
                <a:spcPts val="1600"/>
              </a:spcAft>
              <a:buNone/>
            </a:pPr>
            <a:r>
              <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70" name="Google Shape;70;p15"/>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ᎢᎸᎯᏳ ᏥᎨᏒ ᎤᏬᏑᎶᏨ ᎡᎮ. ᏌᏊ ᎤᏪᏥ ᎠᎨᏯ ᎤᏪᎧᎮ. ᏂᎪᎯᎸ ᎤᏪᏥ ᎠᎨᏯ ᎤᏃᏎᎴ ᎣᏍᏓ ᎦᏃᎭᎵᏙᎯ ᎤᏩᏛᏛ. ᎤᏪᏥ ᎠᎨᏯ ᎤᏚᎢᏍᏓᏁ ᎤᏛᏗ ᏧᏛᏁ ᎤᏥ. ᏌᏊ ᎢᎦ, ᎤᎵᎶᎯ ᎠᏍᎦᏯ ᏧᏁᏅᏒ ᏭᎷᏤ. ᎤᏚᎵᏍᎨ ᎤᏪᏥ ᎠᎨᏯ ᎤᏁᎵᏗᏍᏗ. ᎤᏬᏑᎶᏨ ᎠᏍᎦᏯ ᎤᏃᏎᎴ ᎣᏍᏓ ᎦᏃᎭᎵᏙᎯ ᏧᏁᎵᏕᏭ. ᎤᏬᏑᎶᏨ ᎤᏃᏎᎴ ᏬᏍᏓ ᎦᏃᎭᎵᏙᎯ ᎨᏎ. ᏃᎴ, ᎠᎦᏴᎵᎨ ᎤᏛᏁ ᏥᏭᏟᏃᎮᏔᏁ ᎤᏪᏥ ᎠᎨᏯ. Ꮎ ᎠᎨᏯ ᎠᏍᎦᏯᏃ ᎤᎾᏁᎵᏕ. ᎠᏍᎦᏯ ᏫᏚᏁᎴ ᎠᎨᏳᏣ ᎤᏥᏃ.</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ᏐᎢ ᏑᎾᎴ ᏫᏄᎵᏍᏔᎾ ᎠᏍᎦᏯ ᏭᏰᏤ ᎤᏛᏅᎢᏍᏔᏁᏃ ᎤᏃᎭᎴᏍᏗ. ᏙᏓᏆᏗ ᎤᏁᎵᏕ. ᏒᎯᏰᎩ ᏭᎷᏤᏃ, ᏔᎵ ᏱᎦ ᏧᏂᏍᏗ ᏥᏍᏕᏥ ᏚᏃᏞ. ᏚᏃᏎᎴ ᏧᏉᎸᏎ. </a:t>
            </a:r>
            <a:endParaRPr>
              <a:solidFill>
                <a:srgbClr val="FFFFFF"/>
              </a:solidFill>
            </a:endParaRPr>
          </a:p>
          <a:p>
            <a:pPr indent="45720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ᏔᎵᏁ ᏑᎾᎴ ᏫᏄᎵᏍᏔᎾ, ᏭᏰᏤ ᎤᏛᏅᎢᏍᏔᏁᎰ, ᏃᎴ ᎾᏍᎩᏍᎩᏂ ᏂᎨᏒᎾ ᏥᏚᏭᎦᏔᏁ ᎤᏑᏁᏍᏗ ᎤᏛᏁ. ᏙᏓᏆᏗ ᎤᏁᎳᏕ. ᏒᎯᏰᎩ ᏭᎷᏤᏃ, ᏦᎢ ᏯᏂ ᏧᏂᏍᏗ ᎠᏣᏗ ᏚᏃᏢ. </a:t>
            </a:r>
            <a:endParaRPr>
              <a:solidFill>
                <a:srgbClr val="FFFFFF"/>
              </a:solidFill>
            </a:endParaRPr>
          </a:p>
          <a:p>
            <a:pPr indent="45720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ᏦᎢᏁ ᏑᎾᎴ ᏫᏄᎵᏍᏓᎾ, ᏭᏰᏤ ᏚᎿᏬᎠᏃ ᎤᏃᎭᎴᏍᏗ. ᏙᏓᏆᏗ ᎤᏁᎵᏕ. ᏚᏁᏅᏒ ᏭᎷᏤᏃ, ᏗᎬᎭᎸᏓ ᎭᏫᏯ ᏚᏲᏞ ᏧᏂᎯᏴ ᏄᏓᎴ ᎠᏂᏃᎭᎵᏙᎯ.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0" st="0"/>
                                            </p:txEl>
                                          </p:spTgt>
                                        </p:tgtEl>
                                        <p:attrNameLst>
                                          <p:attrName>style.visibility</p:attrName>
                                        </p:attrNameLst>
                                      </p:cBhvr>
                                      <p:to>
                                        <p:strVal val="visible"/>
                                      </p:to>
                                    </p:set>
                                    <p:animEffect filter="fade" transition="in">
                                      <p:cBhvr>
                                        <p:cTn dur="1000"/>
                                        <p:tgtEl>
                                          <p:spTgt spid="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1" st="1"/>
                                            </p:txEl>
                                          </p:spTgt>
                                        </p:tgtEl>
                                        <p:attrNameLst>
                                          <p:attrName>style.visibility</p:attrName>
                                        </p:attrNameLst>
                                      </p:cBhvr>
                                      <p:to>
                                        <p:strVal val="visible"/>
                                      </p:to>
                                    </p:set>
                                    <p:animEffect filter="fade" transition="in">
                                      <p:cBhvr>
                                        <p:cTn dur="1000"/>
                                        <p:tgtEl>
                                          <p:spTgt spid="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2" st="2"/>
                                            </p:txEl>
                                          </p:spTgt>
                                        </p:tgtEl>
                                        <p:attrNameLst>
                                          <p:attrName>style.visibility</p:attrName>
                                        </p:attrNameLst>
                                      </p:cBhvr>
                                      <p:to>
                                        <p:strVal val="visible"/>
                                      </p:to>
                                    </p:set>
                                    <p:animEffect filter="fade" transition="in">
                                      <p:cBhvr>
                                        <p:cTn dur="1000"/>
                                        <p:tgtEl>
                                          <p:spTgt spid="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3" st="3"/>
                                            </p:txEl>
                                          </p:spTgt>
                                        </p:tgtEl>
                                        <p:attrNameLst>
                                          <p:attrName>style.visibility</p:attrName>
                                        </p:attrNameLst>
                                      </p:cBhvr>
                                      <p:to>
                                        <p:strVal val="visible"/>
                                      </p:to>
                                    </p:set>
                                    <p:animEffect filter="fade" transition="in">
                                      <p:cBhvr>
                                        <p:cTn dur="1000"/>
                                        <p:tgtEl>
                                          <p:spTgt spid="7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4" st="4"/>
                                            </p:txEl>
                                          </p:spTgt>
                                        </p:tgtEl>
                                        <p:attrNameLst>
                                          <p:attrName>style.visibility</p:attrName>
                                        </p:attrNameLst>
                                      </p:cBhvr>
                                      <p:to>
                                        <p:strVal val="visible"/>
                                      </p:to>
                                    </p:set>
                                    <p:animEffect filter="fade" transition="in">
                                      <p:cBhvr>
                                        <p:cTn dur="1000"/>
                                        <p:tgtEl>
                                          <p:spTgt spid="7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5" st="5"/>
                                            </p:txEl>
                                          </p:spTgt>
                                        </p:tgtEl>
                                        <p:attrNameLst>
                                          <p:attrName>style.visibility</p:attrName>
                                        </p:attrNameLst>
                                      </p:cBhvr>
                                      <p:to>
                                        <p:strVal val="visible"/>
                                      </p:to>
                                    </p:set>
                                    <p:animEffect filter="fade" transition="in">
                                      <p:cBhvr>
                                        <p:cTn dur="1000"/>
                                        <p:tgtEl>
                                          <p:spTgt spid="7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6" st="6"/>
                                            </p:txEl>
                                          </p:spTgt>
                                        </p:tgtEl>
                                        <p:attrNameLst>
                                          <p:attrName>style.visibility</p:attrName>
                                        </p:attrNameLst>
                                      </p:cBhvr>
                                      <p:to>
                                        <p:strVal val="visible"/>
                                      </p:to>
                                    </p:set>
                                    <p:animEffect filter="fade" transition="in">
                                      <p:cBhvr>
                                        <p:cTn dur="1000"/>
                                        <p:tgtEl>
                                          <p:spTgt spid="7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7" st="7"/>
                                            </p:txEl>
                                          </p:spTgt>
                                        </p:tgtEl>
                                        <p:attrNameLst>
                                          <p:attrName>style.visibility</p:attrName>
                                        </p:attrNameLst>
                                      </p:cBhvr>
                                      <p:to>
                                        <p:strVal val="visible"/>
                                      </p:to>
                                    </p:set>
                                    <p:animEffect filter="fade" transition="in">
                                      <p:cBhvr>
                                        <p:cTn dur="1000"/>
                                        <p:tgtEl>
                                          <p:spTgt spid="7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8" st="8"/>
                                            </p:txEl>
                                          </p:spTgt>
                                        </p:tgtEl>
                                        <p:attrNameLst>
                                          <p:attrName>style.visibility</p:attrName>
                                        </p:attrNameLst>
                                      </p:cBhvr>
                                      <p:to>
                                        <p:strVal val="visible"/>
                                      </p:to>
                                    </p:set>
                                    <p:animEffect filter="fade" transition="in">
                                      <p:cBhvr>
                                        <p:cTn dur="1000"/>
                                        <p:tgtEl>
                                          <p:spTgt spid="7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9" st="9"/>
                                            </p:txEl>
                                          </p:spTgt>
                                        </p:tgtEl>
                                        <p:attrNameLst>
                                          <p:attrName>style.visibility</p:attrName>
                                        </p:attrNameLst>
                                      </p:cBhvr>
                                      <p:to>
                                        <p:strVal val="visible"/>
                                      </p:to>
                                    </p:set>
                                    <p:animEffect filter="fade" transition="in">
                                      <p:cBhvr>
                                        <p:cTn dur="1000"/>
                                        <p:tgtEl>
                                          <p:spTgt spid="70">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76" name="Google Shape;76;p16"/>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ᏃᎴ ᎠᎦᏴᎵᎨ ᎤᏝᏏᏘᎮ. ᎤᏪᏥ ᎠᎨᏯ ᎤᏃᏎᎴ ᏧᏍᏓᏩᏕᏍᏗ ᏑᎾᎴ ᏫᏄᎵᏍᏔᎾ. ᏐᎢ ᏑᎾᎴ ᏫᏄᎵᏍᏔᎾ, ᏭᏰᏤ ᎠᏍᎦᏯ ᏭᏃᏎᎴᏃ ᏧᏏᏁᎾ. ᏧᏂᎩᏎ, ᎠᏍᎦᏯ ᏭᏍᏓᏩᏛᏎ Ꮎ ᎠᎨᏯ. ᎤᏍᏓᏩᏛᏎ ᎩᎳ ᎤᏪᏴ ᏭᎷᏤ ᎠᏂᏁᎳ.</a:t>
            </a:r>
            <a:endParaRPr>
              <a:solidFill>
                <a:srgbClr val="FFFFFF"/>
              </a:solidFill>
            </a:endParaRPr>
          </a:p>
          <a:p>
            <a:pPr indent="45720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ᎤᎾ, ᎤᎫᎫ ᏄᎵᏍᏓᏁ ᎤᏓᏁᏟᏴᏎ ᎠᏂᏁᎳ. “ᎤᎫᎫ! ᎤᎫᎫ!” ᏂᎦᏪᏍᎨ. ᏙᏳ ᎤᎿᎸᏤ ᎠᎨᏯ. ᎠᏍᎦᏯ ᎤᎾᏁᎵᏕ ᎡᎵᏍᎨ, ᎠᏎᏃ, ᎤᎫᎫ ᎤᎬᏫᏳᏎ ᎤᎾᏁᎵᏕᏭ. ᎠᎦᏎᏍᏕ ᎤᎫᎫ. ᎪᎯᏓ ᎠᎹᏱ ᎤᎦᏎᏍᏕ ᎤᎫᎤ. ᏄᏟᏍᏓᏭ, ᏭᏝᏫᏛᎮ ᎠᎹᏳᎵᏗ. ᏃᏱ ᏚᏭᏖᏎ ᏕᎦᏑᎦᏢ. ᎤᏍᏗ ᏥᏍᏛᎾ ᎤᏑᏰᏒ. </a:t>
            </a:r>
            <a:endParaRPr>
              <a:solidFill>
                <a:srgbClr val="FFFFFF"/>
              </a:solidFill>
            </a:endParaRPr>
          </a:p>
          <a:p>
            <a:pPr indent="45720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chemeClr val="dk1"/>
                </a:solidFill>
              </a:rPr>
              <a:t>ᏚᏩᏐᏌ ᎠᎹᏳᎵᏗ, ᎤᏓᏁᏟᏴᏎ ᎠᏍᎦᏯ ᏄᎵᏍᏔᏁ. ᏧᏪᏅᏌᏗᏟ ᏭᎶᏎ. ᎠᎨᏯ ᎤᏩᏅᏤ ᎢᎬᏱᏃ ᏭᎷᏤ ᏧᏁᏅᏒ. ᏭᎷᏤ ᎠᏍᎦᏯ, ᎤᏍᏗ ᏥᏍᏛᎾ ᏭᎪᏛᏔᏁ ᎤᏂᏴᏓ. ᎤᏍᏓᏴᎲᏍᎦ ᎤᏛᏛᏁ, “ᎦᏙ ᎤᏍᏗ ᏂᏚᎵᏍᏔᏁ ᏂᎦᏓ ᎠᏣᏗ ᏥᏕᎯᏂᏴᎮ?” “ᎤᎫᎫ ᏚᏍᎦᏍᏓᏁᎴ ᏂᎦᏓ ᎠᏣᏗ,” ᎤᏛᏁ ᎠᏍᎦᏯ. “ᎭᎵᏍᎪᏍᎦ.” ᎠᎪᏎᎴ Ꮎ ᎠᏍᎦᏯ. “ᏂᎯᏛ ᎤᎫᎫ, ᎨᎵ,” ᎤᏛᏁ ᎠᎨᏯ. ᎠᎦᏓᏂᏴᏍᏔᏁ. ᎢᎾᎨ ᏭᎶᏎ. ᎤᎯᏐᏓᏁᎴ ᎤᎴᏐᏓ ᏄᎵᏍᏓᏁ ᎾᏍᎩ ᎤᏍᎪᎵ ᎤᏩᏌ.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0" st="0"/>
                                            </p:txEl>
                                          </p:spTgt>
                                        </p:tgtEl>
                                        <p:attrNameLst>
                                          <p:attrName>style.visibility</p:attrName>
                                        </p:attrNameLst>
                                      </p:cBhvr>
                                      <p:to>
                                        <p:strVal val="visible"/>
                                      </p:to>
                                    </p:set>
                                    <p:animEffect filter="fade" transition="in">
                                      <p:cBhvr>
                                        <p:cTn dur="1000"/>
                                        <p:tgtEl>
                                          <p:spTgt spid="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1" st="1"/>
                                            </p:txEl>
                                          </p:spTgt>
                                        </p:tgtEl>
                                        <p:attrNameLst>
                                          <p:attrName>style.visibility</p:attrName>
                                        </p:attrNameLst>
                                      </p:cBhvr>
                                      <p:to>
                                        <p:strVal val="visible"/>
                                      </p:to>
                                    </p:set>
                                    <p:animEffect filter="fade" transition="in">
                                      <p:cBhvr>
                                        <p:cTn dur="1000"/>
                                        <p:tgtEl>
                                          <p:spTgt spid="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2" st="2"/>
                                            </p:txEl>
                                          </p:spTgt>
                                        </p:tgtEl>
                                        <p:attrNameLst>
                                          <p:attrName>style.visibility</p:attrName>
                                        </p:attrNameLst>
                                      </p:cBhvr>
                                      <p:to>
                                        <p:strVal val="visible"/>
                                      </p:to>
                                    </p:set>
                                    <p:animEffect filter="fade" transition="in">
                                      <p:cBhvr>
                                        <p:cTn dur="1000"/>
                                        <p:tgtEl>
                                          <p:spTgt spid="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3" st="3"/>
                                            </p:txEl>
                                          </p:spTgt>
                                        </p:tgtEl>
                                        <p:attrNameLst>
                                          <p:attrName>style.visibility</p:attrName>
                                        </p:attrNameLst>
                                      </p:cBhvr>
                                      <p:to>
                                        <p:strVal val="visible"/>
                                      </p:to>
                                    </p:set>
                                    <p:animEffect filter="fade" transition="in">
                                      <p:cBhvr>
                                        <p:cTn dur="1000"/>
                                        <p:tgtEl>
                                          <p:spTgt spid="7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4" st="4"/>
                                            </p:txEl>
                                          </p:spTgt>
                                        </p:tgtEl>
                                        <p:attrNameLst>
                                          <p:attrName>style.visibility</p:attrName>
                                        </p:attrNameLst>
                                      </p:cBhvr>
                                      <p:to>
                                        <p:strVal val="visible"/>
                                      </p:to>
                                    </p:set>
                                    <p:animEffect filter="fade" transition="in">
                                      <p:cBhvr>
                                        <p:cTn dur="1000"/>
                                        <p:tgtEl>
                                          <p:spTgt spid="7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5" st="5"/>
                                            </p:txEl>
                                          </p:spTgt>
                                        </p:tgtEl>
                                        <p:attrNameLst>
                                          <p:attrName>style.visibility</p:attrName>
                                        </p:attrNameLst>
                                      </p:cBhvr>
                                      <p:to>
                                        <p:strVal val="visible"/>
                                      </p:to>
                                    </p:set>
                                    <p:animEffect filter="fade" transition="in">
                                      <p:cBhvr>
                                        <p:cTn dur="1000"/>
                                        <p:tgtEl>
                                          <p:spTgt spid="7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7"/>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82" name="Google Shape;82;p17"/>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rPr>
              <a:t>Gado usdi uhyotle asgaya?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Digvhalvd hawiya duhyotle asgaya.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Gago udlasitihe asgaya?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Uwosulojv udlasitihe.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Gado unosele uwej agehya uwosulojv?</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Uwej agehya unosele asgaya usdawadesd.</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Nvgine sunale winulsdan, usuhneses junohaleseke?</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Usuhnese asgaya.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Gago wusdawadvse asgaya?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Usdayvhvsg asgaya wusdawadvse.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Hatlv wuluje asgaya?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Uweyvi wuluje asgaya. </a:t>
            </a:r>
            <a:endParaRPr sz="1800">
              <a:solidFill>
                <a:schemeClr val="dk1"/>
              </a:solidFill>
            </a:endParaRPr>
          </a:p>
          <a:p>
            <a:pPr indent="457200" lvl="0" marL="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0" st="0"/>
                                            </p:txEl>
                                          </p:spTgt>
                                        </p:tgtEl>
                                        <p:attrNameLst>
                                          <p:attrName>style.visibility</p:attrName>
                                        </p:attrNameLst>
                                      </p:cBhvr>
                                      <p:to>
                                        <p:strVal val="visible"/>
                                      </p:to>
                                    </p:set>
                                    <p:animEffect filter="fade" transition="in">
                                      <p:cBhvr>
                                        <p:cTn dur="1000"/>
                                        <p:tgtEl>
                                          <p:spTgt spid="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 st="1"/>
                                            </p:txEl>
                                          </p:spTgt>
                                        </p:tgtEl>
                                        <p:attrNameLst>
                                          <p:attrName>style.visibility</p:attrName>
                                        </p:attrNameLst>
                                      </p:cBhvr>
                                      <p:to>
                                        <p:strVal val="visible"/>
                                      </p:to>
                                    </p:set>
                                    <p:animEffect filter="fade" transition="in">
                                      <p:cBhvr>
                                        <p:cTn dur="1000"/>
                                        <p:tgtEl>
                                          <p:spTgt spid="8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2" st="2"/>
                                            </p:txEl>
                                          </p:spTgt>
                                        </p:tgtEl>
                                        <p:attrNameLst>
                                          <p:attrName>style.visibility</p:attrName>
                                        </p:attrNameLst>
                                      </p:cBhvr>
                                      <p:to>
                                        <p:strVal val="visible"/>
                                      </p:to>
                                    </p:set>
                                    <p:animEffect filter="fade" transition="in">
                                      <p:cBhvr>
                                        <p:cTn dur="1000"/>
                                        <p:tgtEl>
                                          <p:spTgt spid="8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3" st="3"/>
                                            </p:txEl>
                                          </p:spTgt>
                                        </p:tgtEl>
                                        <p:attrNameLst>
                                          <p:attrName>style.visibility</p:attrName>
                                        </p:attrNameLst>
                                      </p:cBhvr>
                                      <p:to>
                                        <p:strVal val="visible"/>
                                      </p:to>
                                    </p:set>
                                    <p:animEffect filter="fade" transition="in">
                                      <p:cBhvr>
                                        <p:cTn dur="1000"/>
                                        <p:tgtEl>
                                          <p:spTgt spid="8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4" st="4"/>
                                            </p:txEl>
                                          </p:spTgt>
                                        </p:tgtEl>
                                        <p:attrNameLst>
                                          <p:attrName>style.visibility</p:attrName>
                                        </p:attrNameLst>
                                      </p:cBhvr>
                                      <p:to>
                                        <p:strVal val="visible"/>
                                      </p:to>
                                    </p:set>
                                    <p:animEffect filter="fade" transition="in">
                                      <p:cBhvr>
                                        <p:cTn dur="1000"/>
                                        <p:tgtEl>
                                          <p:spTgt spid="8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5" st="5"/>
                                            </p:txEl>
                                          </p:spTgt>
                                        </p:tgtEl>
                                        <p:attrNameLst>
                                          <p:attrName>style.visibility</p:attrName>
                                        </p:attrNameLst>
                                      </p:cBhvr>
                                      <p:to>
                                        <p:strVal val="visible"/>
                                      </p:to>
                                    </p:set>
                                    <p:animEffect filter="fade" transition="in">
                                      <p:cBhvr>
                                        <p:cTn dur="1000"/>
                                        <p:tgtEl>
                                          <p:spTgt spid="8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6" st="6"/>
                                            </p:txEl>
                                          </p:spTgt>
                                        </p:tgtEl>
                                        <p:attrNameLst>
                                          <p:attrName>style.visibility</p:attrName>
                                        </p:attrNameLst>
                                      </p:cBhvr>
                                      <p:to>
                                        <p:strVal val="visible"/>
                                      </p:to>
                                    </p:set>
                                    <p:animEffect filter="fade" transition="in">
                                      <p:cBhvr>
                                        <p:cTn dur="1000"/>
                                        <p:tgtEl>
                                          <p:spTgt spid="8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7" st="7"/>
                                            </p:txEl>
                                          </p:spTgt>
                                        </p:tgtEl>
                                        <p:attrNameLst>
                                          <p:attrName>style.visibility</p:attrName>
                                        </p:attrNameLst>
                                      </p:cBhvr>
                                      <p:to>
                                        <p:strVal val="visible"/>
                                      </p:to>
                                    </p:set>
                                    <p:animEffect filter="fade" transition="in">
                                      <p:cBhvr>
                                        <p:cTn dur="1000"/>
                                        <p:tgtEl>
                                          <p:spTgt spid="8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8" st="8"/>
                                            </p:txEl>
                                          </p:spTgt>
                                        </p:tgtEl>
                                        <p:attrNameLst>
                                          <p:attrName>style.visibility</p:attrName>
                                        </p:attrNameLst>
                                      </p:cBhvr>
                                      <p:to>
                                        <p:strVal val="visible"/>
                                      </p:to>
                                    </p:set>
                                    <p:animEffect filter="fade" transition="in">
                                      <p:cBhvr>
                                        <p:cTn dur="1000"/>
                                        <p:tgtEl>
                                          <p:spTgt spid="8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9" st="9"/>
                                            </p:txEl>
                                          </p:spTgt>
                                        </p:tgtEl>
                                        <p:attrNameLst>
                                          <p:attrName>style.visibility</p:attrName>
                                        </p:attrNameLst>
                                      </p:cBhvr>
                                      <p:to>
                                        <p:strVal val="visible"/>
                                      </p:to>
                                    </p:set>
                                    <p:animEffect filter="fade" transition="in">
                                      <p:cBhvr>
                                        <p:cTn dur="1000"/>
                                        <p:tgtEl>
                                          <p:spTgt spid="82">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0" st="10"/>
                                            </p:txEl>
                                          </p:spTgt>
                                        </p:tgtEl>
                                        <p:attrNameLst>
                                          <p:attrName>style.visibility</p:attrName>
                                        </p:attrNameLst>
                                      </p:cBhvr>
                                      <p:to>
                                        <p:strVal val="visible"/>
                                      </p:to>
                                    </p:set>
                                    <p:animEffect filter="fade" transition="in">
                                      <p:cBhvr>
                                        <p:cTn dur="1000"/>
                                        <p:tgtEl>
                                          <p:spTgt spid="82">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1" st="11"/>
                                            </p:txEl>
                                          </p:spTgt>
                                        </p:tgtEl>
                                        <p:attrNameLst>
                                          <p:attrName>style.visibility</p:attrName>
                                        </p:attrNameLst>
                                      </p:cBhvr>
                                      <p:to>
                                        <p:strVal val="visible"/>
                                      </p:to>
                                    </p:set>
                                    <p:animEffect filter="fade" transition="in">
                                      <p:cBhvr>
                                        <p:cTn dur="1000"/>
                                        <p:tgtEl>
                                          <p:spTgt spid="82">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2" st="12"/>
                                            </p:txEl>
                                          </p:spTgt>
                                        </p:tgtEl>
                                        <p:attrNameLst>
                                          <p:attrName>style.visibility</p:attrName>
                                        </p:attrNameLst>
                                      </p:cBhvr>
                                      <p:to>
                                        <p:strVal val="visible"/>
                                      </p:to>
                                    </p:set>
                                    <p:animEffect filter="fade" transition="in">
                                      <p:cBhvr>
                                        <p:cTn dur="1000"/>
                                        <p:tgtEl>
                                          <p:spTgt spid="82">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3" st="13"/>
                                            </p:txEl>
                                          </p:spTgt>
                                        </p:tgtEl>
                                        <p:attrNameLst>
                                          <p:attrName>style.visibility</p:attrName>
                                        </p:attrNameLst>
                                      </p:cBhvr>
                                      <p:to>
                                        <p:strVal val="visible"/>
                                      </p:to>
                                    </p:set>
                                    <p:animEffect filter="fade" transition="in">
                                      <p:cBhvr>
                                        <p:cTn dur="1000"/>
                                        <p:tgtEl>
                                          <p:spTgt spid="82">
                                            <p:txEl>
                                              <p:pRg end="13" st="1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8"/>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88" name="Google Shape;88;p18"/>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rPr>
              <a:t>Gado usdi nulstane udanedliyvse asgaya?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Uguku nulstane udanedliyvse asgaya.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Gado nigawesge?</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“Ugukuu! Ugukuu!” nigawesge.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Ulihelijes agehya?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Tla yulihelije agehya. Uhnalvje.</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Gadohv uhnalvje agehya?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Asgaya unanelde elisge, asesgino, uguku ugvwiyuse unehldewu.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Hatlvdidl wutlawidvhe uguku?</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Amayuldi uweyv wutlawidvhe uguku.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Gado usdi duwutese degasugatlv uguku?</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Noyi duwutese degasugatlv. </a:t>
            </a:r>
            <a:endParaRPr sz="1800">
              <a:solidFill>
                <a:schemeClr val="dk1"/>
              </a:solidFill>
            </a:endParaRPr>
          </a:p>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0" st="0"/>
                                            </p:txEl>
                                          </p:spTgt>
                                        </p:tgtEl>
                                        <p:attrNameLst>
                                          <p:attrName>style.visibility</p:attrName>
                                        </p:attrNameLst>
                                      </p:cBhvr>
                                      <p:to>
                                        <p:strVal val="visible"/>
                                      </p:to>
                                    </p:set>
                                    <p:animEffect filter="fade" transition="in">
                                      <p:cBhvr>
                                        <p:cTn dur="1000"/>
                                        <p:tgtEl>
                                          <p:spTgt spid="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1" st="1"/>
                                            </p:txEl>
                                          </p:spTgt>
                                        </p:tgtEl>
                                        <p:attrNameLst>
                                          <p:attrName>style.visibility</p:attrName>
                                        </p:attrNameLst>
                                      </p:cBhvr>
                                      <p:to>
                                        <p:strVal val="visible"/>
                                      </p:to>
                                    </p:set>
                                    <p:animEffect filter="fade" transition="in">
                                      <p:cBhvr>
                                        <p:cTn dur="1000"/>
                                        <p:tgtEl>
                                          <p:spTgt spid="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2" st="2"/>
                                            </p:txEl>
                                          </p:spTgt>
                                        </p:tgtEl>
                                        <p:attrNameLst>
                                          <p:attrName>style.visibility</p:attrName>
                                        </p:attrNameLst>
                                      </p:cBhvr>
                                      <p:to>
                                        <p:strVal val="visible"/>
                                      </p:to>
                                    </p:set>
                                    <p:animEffect filter="fade" transition="in">
                                      <p:cBhvr>
                                        <p:cTn dur="1000"/>
                                        <p:tgtEl>
                                          <p:spTgt spid="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3" st="3"/>
                                            </p:txEl>
                                          </p:spTgt>
                                        </p:tgtEl>
                                        <p:attrNameLst>
                                          <p:attrName>style.visibility</p:attrName>
                                        </p:attrNameLst>
                                      </p:cBhvr>
                                      <p:to>
                                        <p:strVal val="visible"/>
                                      </p:to>
                                    </p:set>
                                    <p:animEffect filter="fade" transition="in">
                                      <p:cBhvr>
                                        <p:cTn dur="1000"/>
                                        <p:tgtEl>
                                          <p:spTgt spid="8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4" st="4"/>
                                            </p:txEl>
                                          </p:spTgt>
                                        </p:tgtEl>
                                        <p:attrNameLst>
                                          <p:attrName>style.visibility</p:attrName>
                                        </p:attrNameLst>
                                      </p:cBhvr>
                                      <p:to>
                                        <p:strVal val="visible"/>
                                      </p:to>
                                    </p:set>
                                    <p:animEffect filter="fade" transition="in">
                                      <p:cBhvr>
                                        <p:cTn dur="1000"/>
                                        <p:tgtEl>
                                          <p:spTgt spid="8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5" st="5"/>
                                            </p:txEl>
                                          </p:spTgt>
                                        </p:tgtEl>
                                        <p:attrNameLst>
                                          <p:attrName>style.visibility</p:attrName>
                                        </p:attrNameLst>
                                      </p:cBhvr>
                                      <p:to>
                                        <p:strVal val="visible"/>
                                      </p:to>
                                    </p:set>
                                    <p:animEffect filter="fade" transition="in">
                                      <p:cBhvr>
                                        <p:cTn dur="1000"/>
                                        <p:tgtEl>
                                          <p:spTgt spid="8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6" st="6"/>
                                            </p:txEl>
                                          </p:spTgt>
                                        </p:tgtEl>
                                        <p:attrNameLst>
                                          <p:attrName>style.visibility</p:attrName>
                                        </p:attrNameLst>
                                      </p:cBhvr>
                                      <p:to>
                                        <p:strVal val="visible"/>
                                      </p:to>
                                    </p:set>
                                    <p:animEffect filter="fade" transition="in">
                                      <p:cBhvr>
                                        <p:cTn dur="1000"/>
                                        <p:tgtEl>
                                          <p:spTgt spid="8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7" st="7"/>
                                            </p:txEl>
                                          </p:spTgt>
                                        </p:tgtEl>
                                        <p:attrNameLst>
                                          <p:attrName>style.visibility</p:attrName>
                                        </p:attrNameLst>
                                      </p:cBhvr>
                                      <p:to>
                                        <p:strVal val="visible"/>
                                      </p:to>
                                    </p:set>
                                    <p:animEffect filter="fade" transition="in">
                                      <p:cBhvr>
                                        <p:cTn dur="1000"/>
                                        <p:tgtEl>
                                          <p:spTgt spid="8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8" st="8"/>
                                            </p:txEl>
                                          </p:spTgt>
                                        </p:tgtEl>
                                        <p:attrNameLst>
                                          <p:attrName>style.visibility</p:attrName>
                                        </p:attrNameLst>
                                      </p:cBhvr>
                                      <p:to>
                                        <p:strVal val="visible"/>
                                      </p:to>
                                    </p:set>
                                    <p:animEffect filter="fade" transition="in">
                                      <p:cBhvr>
                                        <p:cTn dur="1000"/>
                                        <p:tgtEl>
                                          <p:spTgt spid="88">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9" st="9"/>
                                            </p:txEl>
                                          </p:spTgt>
                                        </p:tgtEl>
                                        <p:attrNameLst>
                                          <p:attrName>style.visibility</p:attrName>
                                        </p:attrNameLst>
                                      </p:cBhvr>
                                      <p:to>
                                        <p:strVal val="visible"/>
                                      </p:to>
                                    </p:set>
                                    <p:animEffect filter="fade" transition="in">
                                      <p:cBhvr>
                                        <p:cTn dur="1000"/>
                                        <p:tgtEl>
                                          <p:spTgt spid="88">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10" st="10"/>
                                            </p:txEl>
                                          </p:spTgt>
                                        </p:tgtEl>
                                        <p:attrNameLst>
                                          <p:attrName>style.visibility</p:attrName>
                                        </p:attrNameLst>
                                      </p:cBhvr>
                                      <p:to>
                                        <p:strVal val="visible"/>
                                      </p:to>
                                    </p:set>
                                    <p:animEffect filter="fade" transition="in">
                                      <p:cBhvr>
                                        <p:cTn dur="1000"/>
                                        <p:tgtEl>
                                          <p:spTgt spid="88">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11" st="11"/>
                                            </p:txEl>
                                          </p:spTgt>
                                        </p:tgtEl>
                                        <p:attrNameLst>
                                          <p:attrName>style.visibility</p:attrName>
                                        </p:attrNameLst>
                                      </p:cBhvr>
                                      <p:to>
                                        <p:strVal val="visible"/>
                                      </p:to>
                                    </p:set>
                                    <p:animEffect filter="fade" transition="in">
                                      <p:cBhvr>
                                        <p:cTn dur="1000"/>
                                        <p:tgtEl>
                                          <p:spTgt spid="88">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12" st="12"/>
                                            </p:txEl>
                                          </p:spTgt>
                                        </p:tgtEl>
                                        <p:attrNameLst>
                                          <p:attrName>style.visibility</p:attrName>
                                        </p:attrNameLst>
                                      </p:cBhvr>
                                      <p:to>
                                        <p:strVal val="visible"/>
                                      </p:to>
                                    </p:set>
                                    <p:animEffect filter="fade" transition="in">
                                      <p:cBhvr>
                                        <p:cTn dur="1000"/>
                                        <p:tgtEl>
                                          <p:spTgt spid="88">
                                            <p:txEl>
                                              <p:pRg end="12" st="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9"/>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94" name="Google Shape;94;p19"/>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rPr>
              <a:t>Gado usdi uhyotle asgaya?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Digvhalvd hawiya duhyotle asgaya.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Gago udlasitihe asgaya?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Uwosulojv udlasitihe.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Gado unosele uwej agehya uwosulojv?</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Uwej agehya unosele asgaya usdawadesd.</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Nvgine sunale winulsdan, usuhneses junohaleseke?</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Usuhnese asgaya.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Gago wusdawadvse asgaya?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Usdayvhvsg asgaya wusdawadvse.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Hatlv wuluje asgaya?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Uweyvi wuluje asgaya. </a:t>
            </a:r>
            <a:endParaRPr sz="1800">
              <a:solidFill>
                <a:schemeClr val="dk1"/>
              </a:solidFill>
            </a:endParaRPr>
          </a:p>
          <a:p>
            <a:pPr indent="457200" lvl="0" marL="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0" st="0"/>
                                            </p:txEl>
                                          </p:spTgt>
                                        </p:tgtEl>
                                        <p:attrNameLst>
                                          <p:attrName>style.visibility</p:attrName>
                                        </p:attrNameLst>
                                      </p:cBhvr>
                                      <p:to>
                                        <p:strVal val="visible"/>
                                      </p:to>
                                    </p:set>
                                    <p:animEffect filter="fade" transition="in">
                                      <p:cBhvr>
                                        <p:cTn dur="1000"/>
                                        <p:tgtEl>
                                          <p:spTgt spid="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1" st="1"/>
                                            </p:txEl>
                                          </p:spTgt>
                                        </p:tgtEl>
                                        <p:attrNameLst>
                                          <p:attrName>style.visibility</p:attrName>
                                        </p:attrNameLst>
                                      </p:cBhvr>
                                      <p:to>
                                        <p:strVal val="visible"/>
                                      </p:to>
                                    </p:set>
                                    <p:animEffect filter="fade" transition="in">
                                      <p:cBhvr>
                                        <p:cTn dur="1000"/>
                                        <p:tgtEl>
                                          <p:spTgt spid="9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2" st="2"/>
                                            </p:txEl>
                                          </p:spTgt>
                                        </p:tgtEl>
                                        <p:attrNameLst>
                                          <p:attrName>style.visibility</p:attrName>
                                        </p:attrNameLst>
                                      </p:cBhvr>
                                      <p:to>
                                        <p:strVal val="visible"/>
                                      </p:to>
                                    </p:set>
                                    <p:animEffect filter="fade" transition="in">
                                      <p:cBhvr>
                                        <p:cTn dur="1000"/>
                                        <p:tgtEl>
                                          <p:spTgt spid="9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3" st="3"/>
                                            </p:txEl>
                                          </p:spTgt>
                                        </p:tgtEl>
                                        <p:attrNameLst>
                                          <p:attrName>style.visibility</p:attrName>
                                        </p:attrNameLst>
                                      </p:cBhvr>
                                      <p:to>
                                        <p:strVal val="visible"/>
                                      </p:to>
                                    </p:set>
                                    <p:animEffect filter="fade" transition="in">
                                      <p:cBhvr>
                                        <p:cTn dur="1000"/>
                                        <p:tgtEl>
                                          <p:spTgt spid="9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4" st="4"/>
                                            </p:txEl>
                                          </p:spTgt>
                                        </p:tgtEl>
                                        <p:attrNameLst>
                                          <p:attrName>style.visibility</p:attrName>
                                        </p:attrNameLst>
                                      </p:cBhvr>
                                      <p:to>
                                        <p:strVal val="visible"/>
                                      </p:to>
                                    </p:set>
                                    <p:animEffect filter="fade" transition="in">
                                      <p:cBhvr>
                                        <p:cTn dur="1000"/>
                                        <p:tgtEl>
                                          <p:spTgt spid="9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5" st="5"/>
                                            </p:txEl>
                                          </p:spTgt>
                                        </p:tgtEl>
                                        <p:attrNameLst>
                                          <p:attrName>style.visibility</p:attrName>
                                        </p:attrNameLst>
                                      </p:cBhvr>
                                      <p:to>
                                        <p:strVal val="visible"/>
                                      </p:to>
                                    </p:set>
                                    <p:animEffect filter="fade" transition="in">
                                      <p:cBhvr>
                                        <p:cTn dur="1000"/>
                                        <p:tgtEl>
                                          <p:spTgt spid="9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6" st="6"/>
                                            </p:txEl>
                                          </p:spTgt>
                                        </p:tgtEl>
                                        <p:attrNameLst>
                                          <p:attrName>style.visibility</p:attrName>
                                        </p:attrNameLst>
                                      </p:cBhvr>
                                      <p:to>
                                        <p:strVal val="visible"/>
                                      </p:to>
                                    </p:set>
                                    <p:animEffect filter="fade" transition="in">
                                      <p:cBhvr>
                                        <p:cTn dur="1000"/>
                                        <p:tgtEl>
                                          <p:spTgt spid="9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7" st="7"/>
                                            </p:txEl>
                                          </p:spTgt>
                                        </p:tgtEl>
                                        <p:attrNameLst>
                                          <p:attrName>style.visibility</p:attrName>
                                        </p:attrNameLst>
                                      </p:cBhvr>
                                      <p:to>
                                        <p:strVal val="visible"/>
                                      </p:to>
                                    </p:set>
                                    <p:animEffect filter="fade" transition="in">
                                      <p:cBhvr>
                                        <p:cTn dur="1000"/>
                                        <p:tgtEl>
                                          <p:spTgt spid="9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8" st="8"/>
                                            </p:txEl>
                                          </p:spTgt>
                                        </p:tgtEl>
                                        <p:attrNameLst>
                                          <p:attrName>style.visibility</p:attrName>
                                        </p:attrNameLst>
                                      </p:cBhvr>
                                      <p:to>
                                        <p:strVal val="visible"/>
                                      </p:to>
                                    </p:set>
                                    <p:animEffect filter="fade" transition="in">
                                      <p:cBhvr>
                                        <p:cTn dur="1000"/>
                                        <p:tgtEl>
                                          <p:spTgt spid="94">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9" st="9"/>
                                            </p:txEl>
                                          </p:spTgt>
                                        </p:tgtEl>
                                        <p:attrNameLst>
                                          <p:attrName>style.visibility</p:attrName>
                                        </p:attrNameLst>
                                      </p:cBhvr>
                                      <p:to>
                                        <p:strVal val="visible"/>
                                      </p:to>
                                    </p:set>
                                    <p:animEffect filter="fade" transition="in">
                                      <p:cBhvr>
                                        <p:cTn dur="1000"/>
                                        <p:tgtEl>
                                          <p:spTgt spid="94">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10" st="10"/>
                                            </p:txEl>
                                          </p:spTgt>
                                        </p:tgtEl>
                                        <p:attrNameLst>
                                          <p:attrName>style.visibility</p:attrName>
                                        </p:attrNameLst>
                                      </p:cBhvr>
                                      <p:to>
                                        <p:strVal val="visible"/>
                                      </p:to>
                                    </p:set>
                                    <p:animEffect filter="fade" transition="in">
                                      <p:cBhvr>
                                        <p:cTn dur="1000"/>
                                        <p:tgtEl>
                                          <p:spTgt spid="94">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11" st="11"/>
                                            </p:txEl>
                                          </p:spTgt>
                                        </p:tgtEl>
                                        <p:attrNameLst>
                                          <p:attrName>style.visibility</p:attrName>
                                        </p:attrNameLst>
                                      </p:cBhvr>
                                      <p:to>
                                        <p:strVal val="visible"/>
                                      </p:to>
                                    </p:set>
                                    <p:animEffect filter="fade" transition="in">
                                      <p:cBhvr>
                                        <p:cTn dur="1000"/>
                                        <p:tgtEl>
                                          <p:spTgt spid="94">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12" st="12"/>
                                            </p:txEl>
                                          </p:spTgt>
                                        </p:tgtEl>
                                        <p:attrNameLst>
                                          <p:attrName>style.visibility</p:attrName>
                                        </p:attrNameLst>
                                      </p:cBhvr>
                                      <p:to>
                                        <p:strVal val="visible"/>
                                      </p:to>
                                    </p:set>
                                    <p:animEffect filter="fade" transition="in">
                                      <p:cBhvr>
                                        <p:cTn dur="1000"/>
                                        <p:tgtEl>
                                          <p:spTgt spid="94">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13" st="13"/>
                                            </p:txEl>
                                          </p:spTgt>
                                        </p:tgtEl>
                                        <p:attrNameLst>
                                          <p:attrName>style.visibility</p:attrName>
                                        </p:attrNameLst>
                                      </p:cBhvr>
                                      <p:to>
                                        <p:strVal val="visible"/>
                                      </p:to>
                                    </p:set>
                                    <p:animEffect filter="fade" transition="in">
                                      <p:cBhvr>
                                        <p:cTn dur="1000"/>
                                        <p:tgtEl>
                                          <p:spTgt spid="94">
                                            <p:txEl>
                                              <p:pRg end="13" st="1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20"/>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100" name="Google Shape;100;p20"/>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rPr>
              <a:t>Gado usdi nulstane udanedliyvse asgaya?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Uguku nulstane udanedliyvse asgaya.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Gado nigawesge?</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“Ugukuu! Ugukuu!” nigawesge.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Ulihelijes agehya?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Tla yulihelije agehya. Uhnalvje.</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Gadohv uhnalvje agehya?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Asgaya unanelde elisge, asesgino, uguku ugvwiyuse unehldewu.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Hatlvdidl wutlawidvhe uguku?</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Amayuldi uweyv wutlawidvhe uguku.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Gado usdi duwutese degasugatlv uguku?</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Noyi duwutese degasugatlv. </a:t>
            </a:r>
            <a:endParaRPr sz="1800">
              <a:solidFill>
                <a:schemeClr val="dk1"/>
              </a:solidFill>
            </a:endParaRPr>
          </a:p>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0" st="0"/>
                                            </p:txEl>
                                          </p:spTgt>
                                        </p:tgtEl>
                                        <p:attrNameLst>
                                          <p:attrName>style.visibility</p:attrName>
                                        </p:attrNameLst>
                                      </p:cBhvr>
                                      <p:to>
                                        <p:strVal val="visible"/>
                                      </p:to>
                                    </p:set>
                                    <p:animEffect filter="fade" transition="in">
                                      <p:cBhvr>
                                        <p:cTn dur="1000"/>
                                        <p:tgtEl>
                                          <p:spTgt spid="1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1" st="1"/>
                                            </p:txEl>
                                          </p:spTgt>
                                        </p:tgtEl>
                                        <p:attrNameLst>
                                          <p:attrName>style.visibility</p:attrName>
                                        </p:attrNameLst>
                                      </p:cBhvr>
                                      <p:to>
                                        <p:strVal val="visible"/>
                                      </p:to>
                                    </p:set>
                                    <p:animEffect filter="fade" transition="in">
                                      <p:cBhvr>
                                        <p:cTn dur="1000"/>
                                        <p:tgtEl>
                                          <p:spTgt spid="10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2" st="2"/>
                                            </p:txEl>
                                          </p:spTgt>
                                        </p:tgtEl>
                                        <p:attrNameLst>
                                          <p:attrName>style.visibility</p:attrName>
                                        </p:attrNameLst>
                                      </p:cBhvr>
                                      <p:to>
                                        <p:strVal val="visible"/>
                                      </p:to>
                                    </p:set>
                                    <p:animEffect filter="fade" transition="in">
                                      <p:cBhvr>
                                        <p:cTn dur="1000"/>
                                        <p:tgtEl>
                                          <p:spTgt spid="10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3" st="3"/>
                                            </p:txEl>
                                          </p:spTgt>
                                        </p:tgtEl>
                                        <p:attrNameLst>
                                          <p:attrName>style.visibility</p:attrName>
                                        </p:attrNameLst>
                                      </p:cBhvr>
                                      <p:to>
                                        <p:strVal val="visible"/>
                                      </p:to>
                                    </p:set>
                                    <p:animEffect filter="fade" transition="in">
                                      <p:cBhvr>
                                        <p:cTn dur="1000"/>
                                        <p:tgtEl>
                                          <p:spTgt spid="10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4" st="4"/>
                                            </p:txEl>
                                          </p:spTgt>
                                        </p:tgtEl>
                                        <p:attrNameLst>
                                          <p:attrName>style.visibility</p:attrName>
                                        </p:attrNameLst>
                                      </p:cBhvr>
                                      <p:to>
                                        <p:strVal val="visible"/>
                                      </p:to>
                                    </p:set>
                                    <p:animEffect filter="fade" transition="in">
                                      <p:cBhvr>
                                        <p:cTn dur="1000"/>
                                        <p:tgtEl>
                                          <p:spTgt spid="10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5" st="5"/>
                                            </p:txEl>
                                          </p:spTgt>
                                        </p:tgtEl>
                                        <p:attrNameLst>
                                          <p:attrName>style.visibility</p:attrName>
                                        </p:attrNameLst>
                                      </p:cBhvr>
                                      <p:to>
                                        <p:strVal val="visible"/>
                                      </p:to>
                                    </p:set>
                                    <p:animEffect filter="fade" transition="in">
                                      <p:cBhvr>
                                        <p:cTn dur="1000"/>
                                        <p:tgtEl>
                                          <p:spTgt spid="10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6" st="6"/>
                                            </p:txEl>
                                          </p:spTgt>
                                        </p:tgtEl>
                                        <p:attrNameLst>
                                          <p:attrName>style.visibility</p:attrName>
                                        </p:attrNameLst>
                                      </p:cBhvr>
                                      <p:to>
                                        <p:strVal val="visible"/>
                                      </p:to>
                                    </p:set>
                                    <p:animEffect filter="fade" transition="in">
                                      <p:cBhvr>
                                        <p:cTn dur="1000"/>
                                        <p:tgtEl>
                                          <p:spTgt spid="10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7" st="7"/>
                                            </p:txEl>
                                          </p:spTgt>
                                        </p:tgtEl>
                                        <p:attrNameLst>
                                          <p:attrName>style.visibility</p:attrName>
                                        </p:attrNameLst>
                                      </p:cBhvr>
                                      <p:to>
                                        <p:strVal val="visible"/>
                                      </p:to>
                                    </p:set>
                                    <p:animEffect filter="fade" transition="in">
                                      <p:cBhvr>
                                        <p:cTn dur="1000"/>
                                        <p:tgtEl>
                                          <p:spTgt spid="10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8" st="8"/>
                                            </p:txEl>
                                          </p:spTgt>
                                        </p:tgtEl>
                                        <p:attrNameLst>
                                          <p:attrName>style.visibility</p:attrName>
                                        </p:attrNameLst>
                                      </p:cBhvr>
                                      <p:to>
                                        <p:strVal val="visible"/>
                                      </p:to>
                                    </p:set>
                                    <p:animEffect filter="fade" transition="in">
                                      <p:cBhvr>
                                        <p:cTn dur="1000"/>
                                        <p:tgtEl>
                                          <p:spTgt spid="10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9" st="9"/>
                                            </p:txEl>
                                          </p:spTgt>
                                        </p:tgtEl>
                                        <p:attrNameLst>
                                          <p:attrName>style.visibility</p:attrName>
                                        </p:attrNameLst>
                                      </p:cBhvr>
                                      <p:to>
                                        <p:strVal val="visible"/>
                                      </p:to>
                                    </p:set>
                                    <p:animEffect filter="fade" transition="in">
                                      <p:cBhvr>
                                        <p:cTn dur="1000"/>
                                        <p:tgtEl>
                                          <p:spTgt spid="100">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10" st="10"/>
                                            </p:txEl>
                                          </p:spTgt>
                                        </p:tgtEl>
                                        <p:attrNameLst>
                                          <p:attrName>style.visibility</p:attrName>
                                        </p:attrNameLst>
                                      </p:cBhvr>
                                      <p:to>
                                        <p:strVal val="visible"/>
                                      </p:to>
                                    </p:set>
                                    <p:animEffect filter="fade" transition="in">
                                      <p:cBhvr>
                                        <p:cTn dur="1000"/>
                                        <p:tgtEl>
                                          <p:spTgt spid="100">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11" st="11"/>
                                            </p:txEl>
                                          </p:spTgt>
                                        </p:tgtEl>
                                        <p:attrNameLst>
                                          <p:attrName>style.visibility</p:attrName>
                                        </p:attrNameLst>
                                      </p:cBhvr>
                                      <p:to>
                                        <p:strVal val="visible"/>
                                      </p:to>
                                    </p:set>
                                    <p:animEffect filter="fade" transition="in">
                                      <p:cBhvr>
                                        <p:cTn dur="1000"/>
                                        <p:tgtEl>
                                          <p:spTgt spid="100">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12" st="12"/>
                                            </p:txEl>
                                          </p:spTgt>
                                        </p:tgtEl>
                                        <p:attrNameLst>
                                          <p:attrName>style.visibility</p:attrName>
                                        </p:attrNameLst>
                                      </p:cBhvr>
                                      <p:to>
                                        <p:strVal val="visible"/>
                                      </p:to>
                                    </p:set>
                                    <p:animEffect filter="fade" transition="in">
                                      <p:cBhvr>
                                        <p:cTn dur="1000"/>
                                        <p:tgtEl>
                                          <p:spTgt spid="100">
                                            <p:txEl>
                                              <p:pRg end="12" st="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