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fe2c404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fe2c404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fe2c404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fe2c404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fe3e5bf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fe3e5bf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e3e5bf9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e3e5bf9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9f4574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f4574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e9f4574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e9f4574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fe2c404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fe2c404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fe2c404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fe2c404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fe2c404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fe2c404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ᏣᏁᎵᏁ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12" name="Google Shape;112;p22"/>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nulstane udanedliyvse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nulstane udanedliyvse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nigawesge?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“Ugukuu! Ugukuu!” nigawesge.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Ulihelijes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yulihelije agehya. Uhnalvje.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Gadohv uhnalvje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unanelde elisge, asesgino, uguku ugvwiyuse unehldewu.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Hatlvdidl wutlawidvhe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Amayuldi uweyv wutlawidvhe uguku.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duwutese degasugatlv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Noyi duwutese degasugatlv.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animEffect filter="fade" transition="in">
                                      <p:cBhvr>
                                        <p:cTn dur="1000"/>
                                        <p:tgtEl>
                                          <p:spTgt spid="1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7" st="7"/>
                                            </p:txEl>
                                          </p:spTgt>
                                        </p:tgtEl>
                                        <p:attrNameLst>
                                          <p:attrName>style.visibility</p:attrName>
                                        </p:attrNameLst>
                                      </p:cBhvr>
                                      <p:to>
                                        <p:strVal val="visible"/>
                                      </p:to>
                                    </p:set>
                                    <p:animEffect filter="fade" transition="in">
                                      <p:cBhvr>
                                        <p:cTn dur="1000"/>
                                        <p:tgtEl>
                                          <p:spTgt spid="1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8" st="8"/>
                                            </p:txEl>
                                          </p:spTgt>
                                        </p:tgtEl>
                                        <p:attrNameLst>
                                          <p:attrName>style.visibility</p:attrName>
                                        </p:attrNameLst>
                                      </p:cBhvr>
                                      <p:to>
                                        <p:strVal val="visible"/>
                                      </p:to>
                                    </p:set>
                                    <p:animEffect filter="fade" transition="in">
                                      <p:cBhvr>
                                        <p:cTn dur="1000"/>
                                        <p:tgtEl>
                                          <p:spTgt spid="1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9" st="9"/>
                                            </p:txEl>
                                          </p:spTgt>
                                        </p:tgtEl>
                                        <p:attrNameLst>
                                          <p:attrName>style.visibility</p:attrName>
                                        </p:attrNameLst>
                                      </p:cBhvr>
                                      <p:to>
                                        <p:strVal val="visible"/>
                                      </p:to>
                                    </p:set>
                                    <p:animEffect filter="fade" transition="in">
                                      <p:cBhvr>
                                        <p:cTn dur="1000"/>
                                        <p:tgtEl>
                                          <p:spTgt spid="1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0" st="10"/>
                                            </p:txEl>
                                          </p:spTgt>
                                        </p:tgtEl>
                                        <p:attrNameLst>
                                          <p:attrName>style.visibility</p:attrName>
                                        </p:attrNameLst>
                                      </p:cBhvr>
                                      <p:to>
                                        <p:strVal val="visible"/>
                                      </p:to>
                                    </p:set>
                                    <p:animEffect filter="fade" transition="in">
                                      <p:cBhvr>
                                        <p:cTn dur="1000"/>
                                        <p:tgtEl>
                                          <p:spTgt spid="11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1" st="11"/>
                                            </p:txEl>
                                          </p:spTgt>
                                        </p:tgtEl>
                                        <p:attrNameLst>
                                          <p:attrName>style.visibility</p:attrName>
                                        </p:attrNameLst>
                                      </p:cBhvr>
                                      <p:to>
                                        <p:strVal val="visible"/>
                                      </p:to>
                                    </p:set>
                                    <p:animEffect filter="fade" transition="in">
                                      <p:cBhvr>
                                        <p:cTn dur="1000"/>
                                        <p:tgtEl>
                                          <p:spTgt spid="11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2" st="12"/>
                                            </p:txEl>
                                          </p:spTgt>
                                        </p:tgtEl>
                                        <p:attrNameLst>
                                          <p:attrName>style.visibility</p:attrName>
                                        </p:attrNameLst>
                                      </p:cBhvr>
                                      <p:to>
                                        <p:strVal val="visible"/>
                                      </p:to>
                                    </p:set>
                                    <p:animEffect filter="fade" transition="in">
                                      <p:cBhvr>
                                        <p:cTn dur="1000"/>
                                        <p:tgtEl>
                                          <p:spTgt spid="112">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18" name="Google Shape;118;p23"/>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usuyesv noyi?</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Usdi jisdvna usuyesv.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igvyi wuluje unenvsv? Asgayas? Agehyake?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Agehya igvyi wuluje unenvsv.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wugotvtane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Usdi jisdvna wugotvtane.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utvdvne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nigad ajad jidehiniyvhe?” utvdvne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dusgasdanele nigad ajad” udvne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Asgayas uwohiyune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asgaya yuwohiyune.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1000"/>
                                        <p:tgtEl>
                                          <p:spTgt spid="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animEffect filter="fade" transition="in">
                                      <p:cBhvr>
                                        <p:cTn dur="1000"/>
                                        <p:tgtEl>
                                          <p:spTgt spid="1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7" st="7"/>
                                            </p:txEl>
                                          </p:spTgt>
                                        </p:tgtEl>
                                        <p:attrNameLst>
                                          <p:attrName>style.visibility</p:attrName>
                                        </p:attrNameLst>
                                      </p:cBhvr>
                                      <p:to>
                                        <p:strVal val="visible"/>
                                      </p:to>
                                    </p:set>
                                    <p:animEffect filter="fade" transition="in">
                                      <p:cBhvr>
                                        <p:cTn dur="1000"/>
                                        <p:tgtEl>
                                          <p:spTgt spid="11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8" st="8"/>
                                            </p:txEl>
                                          </p:spTgt>
                                        </p:tgtEl>
                                        <p:attrNameLst>
                                          <p:attrName>style.visibility</p:attrName>
                                        </p:attrNameLst>
                                      </p:cBhvr>
                                      <p:to>
                                        <p:strVal val="visible"/>
                                      </p:to>
                                    </p:set>
                                    <p:animEffect filter="fade" transition="in">
                                      <p:cBhvr>
                                        <p:cTn dur="1000"/>
                                        <p:tgtEl>
                                          <p:spTgt spid="11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9" st="9"/>
                                            </p:txEl>
                                          </p:spTgt>
                                        </p:tgtEl>
                                        <p:attrNameLst>
                                          <p:attrName>style.visibility</p:attrName>
                                        </p:attrNameLst>
                                      </p:cBhvr>
                                      <p:to>
                                        <p:strVal val="visible"/>
                                      </p:to>
                                    </p:set>
                                    <p:animEffect filter="fade" transition="in">
                                      <p:cBhvr>
                                        <p:cTn dur="1000"/>
                                        <p:tgtEl>
                                          <p:spTgt spid="11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0" st="10"/>
                                            </p:txEl>
                                          </p:spTgt>
                                        </p:tgtEl>
                                        <p:attrNameLst>
                                          <p:attrName>style.visibility</p:attrName>
                                        </p:attrNameLst>
                                      </p:cBhvr>
                                      <p:to>
                                        <p:strVal val="visible"/>
                                      </p:to>
                                    </p:set>
                                    <p:animEffect filter="fade" transition="in">
                                      <p:cBhvr>
                                        <p:cTn dur="1000"/>
                                        <p:tgtEl>
                                          <p:spTgt spid="11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1" st="11"/>
                                            </p:txEl>
                                          </p:spTgt>
                                        </p:tgtEl>
                                        <p:attrNameLst>
                                          <p:attrName>style.visibility</p:attrName>
                                        </p:attrNameLst>
                                      </p:cBhvr>
                                      <p:to>
                                        <p:strVal val="visible"/>
                                      </p:to>
                                    </p:set>
                                    <p:animEffect filter="fade" transition="in">
                                      <p:cBhvr>
                                        <p:cTn dur="1000"/>
                                        <p:tgtEl>
                                          <p:spTgt spid="11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2" st="12"/>
                                            </p:txEl>
                                          </p:spTgt>
                                        </p:tgtEl>
                                        <p:attrNameLst>
                                          <p:attrName>style.visibility</p:attrName>
                                        </p:attrNameLst>
                                      </p:cBhvr>
                                      <p:to>
                                        <p:strVal val="visible"/>
                                      </p:to>
                                    </p:set>
                                    <p:animEffect filter="fade" transition="in">
                                      <p:cBhvr>
                                        <p:cTn dur="1000"/>
                                        <p:tgtEl>
                                          <p:spTgt spid="11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3" st="13"/>
                                            </p:txEl>
                                          </p:spTgt>
                                        </p:tgtEl>
                                        <p:attrNameLst>
                                          <p:attrName>style.visibility</p:attrName>
                                        </p:attrNameLst>
                                      </p:cBhvr>
                                      <p:to>
                                        <p:strVal val="visible"/>
                                      </p:to>
                                    </p:set>
                                    <p:animEffect filter="fade" transition="in">
                                      <p:cBhvr>
                                        <p:cTn dur="1000"/>
                                        <p:tgtEl>
                                          <p:spTgt spid="11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4" st="14"/>
                                            </p:txEl>
                                          </p:spTgt>
                                        </p:tgtEl>
                                        <p:attrNameLst>
                                          <p:attrName>style.visibility</p:attrName>
                                        </p:attrNameLst>
                                      </p:cBhvr>
                                      <p:to>
                                        <p:strVal val="visible"/>
                                      </p:to>
                                    </p:set>
                                    <p:animEffect filter="fade" transition="in">
                                      <p:cBhvr>
                                        <p:cTn dur="1000"/>
                                        <p:tgtEl>
                                          <p:spTgt spid="118">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24" name="Google Shape;124;p24"/>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“Nihidv uguku, geli,” udvne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advne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agadaniyvstane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wulose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Inage wulose.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nulsdane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uhisodanele ale ulesod nulsdane nasgi uskol uwasv.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1000"/>
                                        <p:tgtEl>
                                          <p:spTgt spid="1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animEffect filter="fade" transition="in">
                                      <p:cBhvr>
                                        <p:cTn dur="1000"/>
                                        <p:tgtEl>
                                          <p:spTgt spid="1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9" st="9"/>
                                            </p:txEl>
                                          </p:spTgt>
                                        </p:tgtEl>
                                        <p:attrNameLst>
                                          <p:attrName>style.visibility</p:attrName>
                                        </p:attrNameLst>
                                      </p:cBhvr>
                                      <p:to>
                                        <p:strVal val="visible"/>
                                      </p:to>
                                    </p:set>
                                    <p:animEffect filter="fade" transition="in">
                                      <p:cBhvr>
                                        <p:cTn dur="1000"/>
                                        <p:tgtEl>
                                          <p:spTgt spid="12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0" st="10"/>
                                            </p:txEl>
                                          </p:spTgt>
                                        </p:tgtEl>
                                        <p:attrNameLst>
                                          <p:attrName>style.visibility</p:attrName>
                                        </p:attrNameLst>
                                      </p:cBhvr>
                                      <p:to>
                                        <p:strVal val="visible"/>
                                      </p:to>
                                    </p:set>
                                    <p:animEffect filter="fade" transition="in">
                                      <p:cBhvr>
                                        <p:cTn dur="1000"/>
                                        <p:tgtEl>
                                          <p:spTgt spid="12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1" st="11"/>
                                            </p:txEl>
                                          </p:spTgt>
                                        </p:tgtEl>
                                        <p:attrNameLst>
                                          <p:attrName>style.visibility</p:attrName>
                                        </p:attrNameLst>
                                      </p:cBhvr>
                                      <p:to>
                                        <p:strVal val="visible"/>
                                      </p:to>
                                    </p:set>
                                    <p:animEffect filter="fade" transition="in">
                                      <p:cBhvr>
                                        <p:cTn dur="1000"/>
                                        <p:tgtEl>
                                          <p:spTgt spid="124">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ᏣᏁᎵᏁ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Nigohilv uwej agehya unosele osd ganohalidohi uhwatvd. Uwej agehya utuisdane udvdi judvne uji. Sawu iga, ulilohi asgaya junenvsv wuluje. Udulisge uwej agehya unehldisdi. Uwosulojv asgaya unosele osda ganohalidohi  juneldewu. Uwosulojv unosele wosda ganohalidohi gese. Nole, agayvlige udvne jiwutlinohetane uwej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unohalesdi. Dodaquad uhnelde. Svhiyegi wulujehno, tal yiga junsdi jisdej duhnotle. Dunosele jukwolvse.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wuyeje udvnvistaneho, nole nasgisgini nigesvn  jiduwuktane usuhnesdi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duhnawoahno unohalesdi. Dodaquad uhnelade. Dunenvsv wulujehno, digvhalvda hawiya duyhotle junihiyv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Uweji agehya unosele jusdawadesdi sunale winulstan. Soi sunale winulstan, wuyeje asgaya wunoselehno jusihnena.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nulsdane udanedliyvse aninel. “Ugukuu! Ugukuu!” nigawesge. Doyu uhnalvje agehya. Asgaya unanelde elisge, aseno, uguku ugvwiyuse unaneldewu. Agasesde uguku. Gohida amayi uksesde uguku. Nutlisdawu, wutlawidvhe amayuldi. Noyi duwutese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Duwasosv amayuldi, udanedliyvse asgaya nulstane. Juwenvsadidl wulose. Agehya uwanvje igvyihno wuluje junenvsv. Wuluje asgaya, usdi jisdvn wugotvtane uniyvd. Usdayvhvsg utvdvne “gado usdi nidulstane nigad ajad jidehiniyvhe?” “Uguku dusgasdanele nigad ajad,” udvne asgaya. “halsgosg” agosele na asgaya “nihidv uguku geli,” udvne ageya. Agadaniyvstane. Inage wulose. Uhisodanele ulesod nulsdane nasgi uskol uwasa.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Sudetiyvd gvwayohuse gese aninel.  Sawu uwej agehya uwekahe. Doyu uwodu gese uwej agehya. “Osd ganohalidohi hiwatahvi,” unosele agayvlige. “Jituisd osd ganohalido oginaneldisdi,” udvne uwej agehya. Sawu iga, ulilohi asgaya junenvsv wuluje. “Jagwej agehya oginaneldisdi awaduli” udvne asgaya. “Osda ganohalidohi unaneldisdi,” udvne uji. Uwosulojv unosele “Ayadv wosda jinohalidohi.” udvne asgaya. “Widajilinohedtanv,” udvne agayvlige. Svhiyeno, uwej ageya unosele, “asgaya wulujv. Udulisgv sdaneldisdi. Osd ganohalidohi gesv udvne. Alisdi yisdanelvdi.” udvne uwosulojv. “Hawa. yosdanelvda,” udvne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“yidagasunes, geli.” udvne.  Dodaquad uhnelde. Svhiyegi wulujehno, tal yiga junsdi jisdej duhnotle. “Agiquolvsv kohig.”</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wuyeje udvnvistaneho, “dajinohildo kohig,”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8" name="Google Shape;88;p18"/>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a:solidFill>
                  <a:schemeClr val="dk1"/>
                </a:solidFill>
              </a:rPr>
              <a:t>Joine sunale winulstan, wuyeje duhnawoahno unohalesdi. Dodaquad uhnelade. Dunenvsv wulujehno, digvhalvda hawiya duyhotle junihiyv nudale aninohalidohi. </a:t>
            </a:r>
            <a:endParaRPr>
              <a:solidFill>
                <a:schemeClr val="dk1"/>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“Hisdawaduga sunale,” agehya unosele. Soi sunale winulstan, wuyeje asgaya wunoselehno jusihnena. “Dvjisdawades anagisv,” elisge agehya.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nulsdane udanedliyvse aninel. “Ugukuu! Ugukuu!” nigawesge. Doyu uhnalvje agehya. “</a:t>
            </a:r>
            <a:r>
              <a:rPr lang="en">
                <a:solidFill>
                  <a:srgbClr val="FFFFFF"/>
                </a:solidFill>
              </a:rPr>
              <a:t>Asgaya oginaneldv gelisgv, aseno uguku ugvwiyusv oginaneldv." </a:t>
            </a:r>
            <a:r>
              <a:rPr lang="en">
                <a:solidFill>
                  <a:srgbClr val="FFFFFF"/>
                </a:solidFill>
              </a:rPr>
              <a:t> Agasesde uguku. Gohida amayi uksesde uguku. Nutlisdawu, wutlawidvhe amayuldi. Noyi duwutese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Duwasosv amayuldi, udanedliyvse asgaya nulstane. Juwenvsadidl wulose. Agehya uwanvje igvyihno wuluje junenvsv. Wuluje asgaya, usdi jisdvn wugotvtane uniyvd. Usdayvhvsg utvdvne “gado usdi nidulstane nigad ajad jidehiniyvhe?” “Uguku dusgasdanele nigad ajad,” udvne asgaya. “halsgosg” agosele na asgaya “nihidv uguku geli,” udvne ageya. Agadaniyvstane. Inage wulose. Uhisodanele ulesod nulsdane nasgi uskol uwasa.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4" name="Google Shape;94;p19"/>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Hila yani juwej dunikahe na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Sawu uwej unikahe uwosulojv.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asgayas, agehyake unikahe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udulisge uwosulojv uhwatvd uwej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uduli uhwatvd.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Sawu iga, gago junenvsvdidl wuluje?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Ulilohi asgaya wuluje.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udulisge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Udulisge unehldisdi uwej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udulisge unehldisdi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udulisge unehldisdi.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Osdas tlake ganohalidohi gese udvne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gese udvne asgaya.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animEffect filter="fade" transition="in">
                                      <p:cBhvr>
                                        <p:cTn dur="1000"/>
                                        <p:tgtEl>
                                          <p:spTgt spid="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8" st="8"/>
                                            </p:txEl>
                                          </p:spTgt>
                                        </p:tgtEl>
                                        <p:attrNameLst>
                                          <p:attrName>style.visibility</p:attrName>
                                        </p:attrNameLst>
                                      </p:cBhvr>
                                      <p:to>
                                        <p:strVal val="visible"/>
                                      </p:to>
                                    </p:set>
                                    <p:animEffect filter="fade" transition="in">
                                      <p:cBhvr>
                                        <p:cTn dur="1000"/>
                                        <p:tgtEl>
                                          <p:spTgt spid="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9" st="9"/>
                                            </p:txEl>
                                          </p:spTgt>
                                        </p:tgtEl>
                                        <p:attrNameLst>
                                          <p:attrName>style.visibility</p:attrName>
                                        </p:attrNameLst>
                                      </p:cBhvr>
                                      <p:to>
                                        <p:strVal val="visible"/>
                                      </p:to>
                                    </p:set>
                                    <p:animEffect filter="fade" transition="in">
                                      <p:cBhvr>
                                        <p:cTn dur="1000"/>
                                        <p:tgtEl>
                                          <p:spTgt spid="9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0" st="10"/>
                                            </p:txEl>
                                          </p:spTgt>
                                        </p:tgtEl>
                                        <p:attrNameLst>
                                          <p:attrName>style.visibility</p:attrName>
                                        </p:attrNameLst>
                                      </p:cBhvr>
                                      <p:to>
                                        <p:strVal val="visible"/>
                                      </p:to>
                                    </p:set>
                                    <p:animEffect filter="fade" transition="in">
                                      <p:cBhvr>
                                        <p:cTn dur="1000"/>
                                        <p:tgtEl>
                                          <p:spTgt spid="9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1" st="11"/>
                                            </p:txEl>
                                          </p:spTgt>
                                        </p:tgtEl>
                                        <p:attrNameLst>
                                          <p:attrName>style.visibility</p:attrName>
                                        </p:attrNameLst>
                                      </p:cBhvr>
                                      <p:to>
                                        <p:strVal val="visible"/>
                                      </p:to>
                                    </p:set>
                                    <p:animEffect filter="fade" transition="in">
                                      <p:cBhvr>
                                        <p:cTn dur="1000"/>
                                        <p:tgtEl>
                                          <p:spTgt spid="9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2" st="12"/>
                                            </p:txEl>
                                          </p:spTgt>
                                        </p:tgtEl>
                                        <p:attrNameLst>
                                          <p:attrName>style.visibility</p:attrName>
                                        </p:attrNameLst>
                                      </p:cBhvr>
                                      <p:to>
                                        <p:strVal val="visible"/>
                                      </p:to>
                                    </p:set>
                                    <p:animEffect filter="fade" transition="in">
                                      <p:cBhvr>
                                        <p:cTn dur="1000"/>
                                        <p:tgtEl>
                                          <p:spTgt spid="9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3" st="13"/>
                                            </p:txEl>
                                          </p:spTgt>
                                        </p:tgtEl>
                                        <p:attrNameLst>
                                          <p:attrName>style.visibility</p:attrName>
                                        </p:attrNameLst>
                                      </p:cBhvr>
                                      <p:to>
                                        <p:strVal val="visible"/>
                                      </p:to>
                                    </p:set>
                                    <p:animEffect filter="fade" transition="in">
                                      <p:cBhvr>
                                        <p:cTn dur="1000"/>
                                        <p:tgtEl>
                                          <p:spTgt spid="94">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0" name="Google Shape;100;p20"/>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Unaneldes asgaya ale uwej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Vv, unaneldedv asgaya ale uwej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Agvyi sunale winulstan, unohalidoles, usuhneke?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Na asgaya unohalidole.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unotle agvyi iga?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Tal yiga jisdeji dunotle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Taline sunale winulsdan, gado advne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Na asgaya usuhnesei.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unotle taline iga?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Joi yani junsdi ajad donotle.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Joine sunale winulsdan, gado advne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junohalese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000"/>
                                        <p:tgtEl>
                                          <p:spTgt spid="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1000"/>
                                        <p:tgtEl>
                                          <p:spTgt spid="1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1000"/>
                                        <p:tgtEl>
                                          <p:spTgt spid="1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1000"/>
                                        <p:tgtEl>
                                          <p:spTgt spid="1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1000"/>
                                        <p:tgtEl>
                                          <p:spTgt spid="1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1000"/>
                                        <p:tgtEl>
                                          <p:spTgt spid="1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animEffect filter="fade" transition="in">
                                      <p:cBhvr>
                                        <p:cTn dur="1000"/>
                                        <p:tgtEl>
                                          <p:spTgt spid="10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0" st="10"/>
                                            </p:txEl>
                                          </p:spTgt>
                                        </p:tgtEl>
                                        <p:attrNameLst>
                                          <p:attrName>style.visibility</p:attrName>
                                        </p:attrNameLst>
                                      </p:cBhvr>
                                      <p:to>
                                        <p:strVal val="visible"/>
                                      </p:to>
                                    </p:set>
                                    <p:animEffect filter="fade" transition="in">
                                      <p:cBhvr>
                                        <p:cTn dur="1000"/>
                                        <p:tgtEl>
                                          <p:spTgt spid="10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1" st="11"/>
                                            </p:txEl>
                                          </p:spTgt>
                                        </p:tgtEl>
                                        <p:attrNameLst>
                                          <p:attrName>style.visibility</p:attrName>
                                        </p:attrNameLst>
                                      </p:cBhvr>
                                      <p:to>
                                        <p:strVal val="visible"/>
                                      </p:to>
                                    </p:set>
                                    <p:animEffect filter="fade" transition="in">
                                      <p:cBhvr>
                                        <p:cTn dur="1000"/>
                                        <p:tgtEl>
                                          <p:spTgt spid="10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2" st="12"/>
                                            </p:txEl>
                                          </p:spTgt>
                                        </p:tgtEl>
                                        <p:attrNameLst>
                                          <p:attrName>style.visibility</p:attrName>
                                        </p:attrNameLst>
                                      </p:cBhvr>
                                      <p:to>
                                        <p:strVal val="visible"/>
                                      </p:to>
                                    </p:set>
                                    <p:animEffect filter="fade" transition="in">
                                      <p:cBhvr>
                                        <p:cTn dur="1000"/>
                                        <p:tgtEl>
                                          <p:spTgt spid="10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3" st="13"/>
                                            </p:txEl>
                                          </p:spTgt>
                                        </p:tgtEl>
                                        <p:attrNameLst>
                                          <p:attrName>style.visibility</p:attrName>
                                        </p:attrNameLst>
                                      </p:cBhvr>
                                      <p:to>
                                        <p:strVal val="visible"/>
                                      </p:to>
                                    </p:set>
                                    <p:animEffect filter="fade" transition="in">
                                      <p:cBhvr>
                                        <p:cTn dur="1000"/>
                                        <p:tgtEl>
                                          <p:spTgt spid="10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6" name="Google Shape;106;p21"/>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uhyotle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Digvhalvd hawiya duhyotle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udlasitihe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Uwosulojv udlasitihe.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unosele uwej agehya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agehya unosele asgaya usdawadesd.</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Nvgine sunale winulsdan, usuhneses junohaleseke?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Usuhnese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wusdawadvse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Usdayvhvsg asgaya wusdawadvse.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wuluje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Uweyvi wuluje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Effect filter="fade" transition="in">
                                      <p:cBhvr>
                                        <p:cTn dur="1000"/>
                                        <p:tgtEl>
                                          <p:spTgt spid="1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animEffect filter="fade" transition="in">
                                      <p:cBhvr>
                                        <p:cTn dur="1000"/>
                                        <p:tgtEl>
                                          <p:spTgt spid="1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animEffect filter="fade" transition="in">
                                      <p:cBhvr>
                                        <p:cTn dur="1000"/>
                                        <p:tgtEl>
                                          <p:spTgt spid="10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9" st="9"/>
                                            </p:txEl>
                                          </p:spTgt>
                                        </p:tgtEl>
                                        <p:attrNameLst>
                                          <p:attrName>style.visibility</p:attrName>
                                        </p:attrNameLst>
                                      </p:cBhvr>
                                      <p:to>
                                        <p:strVal val="visible"/>
                                      </p:to>
                                    </p:set>
                                    <p:animEffect filter="fade" transition="in">
                                      <p:cBhvr>
                                        <p:cTn dur="1000"/>
                                        <p:tgtEl>
                                          <p:spTgt spid="10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0" st="10"/>
                                            </p:txEl>
                                          </p:spTgt>
                                        </p:tgtEl>
                                        <p:attrNameLst>
                                          <p:attrName>style.visibility</p:attrName>
                                        </p:attrNameLst>
                                      </p:cBhvr>
                                      <p:to>
                                        <p:strVal val="visible"/>
                                      </p:to>
                                    </p:set>
                                    <p:animEffect filter="fade" transition="in">
                                      <p:cBhvr>
                                        <p:cTn dur="1000"/>
                                        <p:tgtEl>
                                          <p:spTgt spid="10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1" st="11"/>
                                            </p:txEl>
                                          </p:spTgt>
                                        </p:tgtEl>
                                        <p:attrNameLst>
                                          <p:attrName>style.visibility</p:attrName>
                                        </p:attrNameLst>
                                      </p:cBhvr>
                                      <p:to>
                                        <p:strVal val="visible"/>
                                      </p:to>
                                    </p:set>
                                    <p:animEffect filter="fade" transition="in">
                                      <p:cBhvr>
                                        <p:cTn dur="1000"/>
                                        <p:tgtEl>
                                          <p:spTgt spid="10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2" st="12"/>
                                            </p:txEl>
                                          </p:spTgt>
                                        </p:tgtEl>
                                        <p:attrNameLst>
                                          <p:attrName>style.visibility</p:attrName>
                                        </p:attrNameLst>
                                      </p:cBhvr>
                                      <p:to>
                                        <p:strVal val="visible"/>
                                      </p:to>
                                    </p:set>
                                    <p:animEffect filter="fade" transition="in">
                                      <p:cBhvr>
                                        <p:cTn dur="1000"/>
                                        <p:tgtEl>
                                          <p:spTgt spid="10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3" st="13"/>
                                            </p:txEl>
                                          </p:spTgt>
                                        </p:tgtEl>
                                        <p:attrNameLst>
                                          <p:attrName>style.visibility</p:attrName>
                                        </p:attrNameLst>
                                      </p:cBhvr>
                                      <p:to>
                                        <p:strVal val="visible"/>
                                      </p:to>
                                    </p:set>
                                    <p:animEffect filter="fade" transition="in">
                                      <p:cBhvr>
                                        <p:cTn dur="1000"/>
                                        <p:tgtEl>
                                          <p:spTgt spid="106">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