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Slab"/>
      <p:regular r:id="rId20"/>
      <p:bold r:id="rId21"/>
    </p:embeddedFon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Slab-regular.fntdata"/><Relationship Id="rId22" Type="http://schemas.openxmlformats.org/officeDocument/2006/relationships/font" Target="fonts/Roboto-regular.fntdata"/><Relationship Id="rId21" Type="http://schemas.openxmlformats.org/officeDocument/2006/relationships/font" Target="fonts/RobotoSlab-bold.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60d45c12c2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60d45c12c2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60d45c12c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60d45c12c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60d45c12c2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60d45c12c2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60d45c12c2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60d45c12c2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60d45c12c2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60d45c12c2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5d995c6ad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995c6ad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e9f4574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e9f4574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e9f4574a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e9f4574a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5fe2c4040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fe2c4040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60d45c12c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60d45c12c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60d45c12c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60d45c12c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60d45c12c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60d45c12c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60d45c12c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60d45c12c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5.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4.jpg"/><Relationship Id="rId9" Type="http://schemas.openxmlformats.org/officeDocument/2006/relationships/image" Target="../media/image7.jpg"/><Relationship Id="rId5" Type="http://schemas.openxmlformats.org/officeDocument/2006/relationships/image" Target="../media/image1.jpg"/><Relationship Id="rId6" Type="http://schemas.openxmlformats.org/officeDocument/2006/relationships/image" Target="../media/image3.jpg"/><Relationship Id="rId7" Type="http://schemas.openxmlformats.org/officeDocument/2006/relationships/image" Target="../media/image13.jpg"/><Relationship Id="rId8"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10.jpg"/><Relationship Id="rId5"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10.jpg"/><Relationship Id="rId5"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11.jpg"/><Relationship Id="rId5"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jpg"/><Relationship Id="rId4" Type="http://schemas.openxmlformats.org/officeDocument/2006/relationships/image" Target="../media/image11.jpg"/><Relationship Id="rId5"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2.jpg"/><Relationship Id="rId5" Type="http://schemas.openxmlformats.org/officeDocument/2006/relationships/image" Target="../media/image9.jpg"/><Relationship Id="rId6"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4.jpg"/><Relationship Id="rId9" Type="http://schemas.openxmlformats.org/officeDocument/2006/relationships/image" Target="../media/image7.jpg"/><Relationship Id="rId5" Type="http://schemas.openxmlformats.org/officeDocument/2006/relationships/image" Target="../media/image1.jpg"/><Relationship Id="rId6" Type="http://schemas.openxmlformats.org/officeDocument/2006/relationships/image" Target="../media/image3.jpg"/><Relationship Id="rId7" Type="http://schemas.openxmlformats.org/officeDocument/2006/relationships/image" Target="../media/image13.jpg"/><Relationship Id="rId8"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ᏦᏍᎪ ᏐᏁᎵᏁ</a:t>
            </a:r>
            <a:r>
              <a:rPr lang="en" sz="3600"/>
              <a:t>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pic>
        <p:nvPicPr>
          <p:cNvPr id="127" name="Google Shape;127;p22"/>
          <p:cNvPicPr preferRelativeResize="0"/>
          <p:nvPr/>
        </p:nvPicPr>
        <p:blipFill>
          <a:blip r:embed="rId3">
            <a:alphaModFix/>
          </a:blip>
          <a:stretch>
            <a:fillRect/>
          </a:stretch>
        </p:blipFill>
        <p:spPr>
          <a:xfrm>
            <a:off x="6022676" y="342200"/>
            <a:ext cx="2664225" cy="1796126"/>
          </a:xfrm>
          <a:prstGeom prst="rect">
            <a:avLst/>
          </a:prstGeom>
          <a:noFill/>
          <a:ln>
            <a:noFill/>
          </a:ln>
        </p:spPr>
      </p:pic>
      <p:sp>
        <p:nvSpPr>
          <p:cNvPr id="128" name="Google Shape;128;p22"/>
          <p:cNvSpPr txBox="1"/>
          <p:nvPr/>
        </p:nvSpPr>
        <p:spPr>
          <a:xfrm>
            <a:off x="135350" y="931900"/>
            <a:ext cx="6019800" cy="409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FFFFFF"/>
                </a:solidFill>
              </a:rPr>
              <a:t>Nasgino iyusdi hia tsigowela      unosda ganoyvlisdodi dudov,</a:t>
            </a:r>
            <a:endParaRPr>
              <a:solidFill>
                <a:srgbClr val="FFFFFF"/>
              </a:solidFill>
            </a:endParaRPr>
          </a:p>
          <a:p>
            <a:pPr indent="0" lvl="0" marL="0" rtl="0" algn="l">
              <a:lnSpc>
                <a:spcPct val="115000"/>
              </a:lnSpc>
              <a:spcBef>
                <a:spcPts val="0"/>
              </a:spcBef>
              <a:spcAft>
                <a:spcPts val="0"/>
              </a:spcAft>
              <a:buNone/>
            </a:pPr>
            <a:r>
              <a:rPr lang="en">
                <a:solidFill>
                  <a:srgbClr val="FFFFFF"/>
                </a:solidFill>
              </a:rPr>
              <a:t>Hiano tsigowela       ayeli igadvhi ganoyvlisdodi dudov.</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rPr lang="en">
                <a:solidFill>
                  <a:srgbClr val="FFFFFF"/>
                </a:solidFill>
              </a:rPr>
              <a:t>Hiano tsigowela       nvgi igadvhi ganoyvlisdodi dudov; nvgiyeno nasgi tsidegowelo dakanogisgv saquo unosdv ganoyvlisdodi akanogisgv igohidv dikanogisdi gesoi.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rPr lang="en">
                <a:solidFill>
                  <a:srgbClr val="FFFFFF"/>
                </a:solidFill>
              </a:rPr>
              <a:t>Hiano tsigowela     tsunela igadvhi ganoyvlisdodi dudov; tsunelayeno nasgi tsidegowelo dakanogisgv saquo unosdv ganoyvlisdodi akanogisgv igohidv dikanogisdi gesoi.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rPr lang="en">
                <a:solidFill>
                  <a:srgbClr val="FFFFFF"/>
                </a:solidFill>
              </a:rPr>
              <a:t>Hiano tsigowela     daladu igadvhi ganoyvlisdodi dudov.</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rPr lang="en">
                <a:solidFill>
                  <a:srgbClr val="FFFFFF"/>
                </a:solidFill>
              </a:rPr>
              <a:t>Iyuno gvhnage tsudadaloi ganoyvlisdodi gowelv igvyiditlv, hia tsinigvnoi adanonehi geso gohidisgv nasgi ganoyvlisdodiyi niganvhisv ayeli iyvdv igohidv.     </a:t>
            </a:r>
            <a:endParaRPr>
              <a:solidFill>
                <a:srgbClr val="FFFFFF"/>
              </a:solidFill>
            </a:endParaRPr>
          </a:p>
          <a:p>
            <a:pPr indent="0" lvl="0" marL="0" rtl="0" algn="l">
              <a:lnSpc>
                <a:spcPct val="115000"/>
              </a:lnSpc>
              <a:spcBef>
                <a:spcPts val="1400"/>
              </a:spcBef>
              <a:spcAft>
                <a:spcPts val="0"/>
              </a:spcAft>
              <a:buNone/>
            </a:pPr>
            <a:r>
              <a:t/>
            </a:r>
            <a:endParaRPr>
              <a:solidFill>
                <a:srgbClr val="FFFFFF"/>
              </a:solidFill>
            </a:endParaRPr>
          </a:p>
          <a:p>
            <a:pPr indent="0" lvl="0" marL="0" rtl="0" algn="l">
              <a:lnSpc>
                <a:spcPct val="115000"/>
              </a:lnSpc>
              <a:spcBef>
                <a:spcPts val="1400"/>
              </a:spcBef>
              <a:spcAft>
                <a:spcPts val="0"/>
              </a:spcAft>
              <a:buNone/>
            </a:pPr>
            <a:r>
              <a:t/>
            </a:r>
            <a:endParaRPr>
              <a:solidFill>
                <a:srgbClr val="FFFFFF"/>
              </a:solidFill>
              <a:latin typeface="Roboto"/>
              <a:ea typeface="Roboto"/>
              <a:cs typeface="Roboto"/>
              <a:sym typeface="Roboto"/>
            </a:endParaRPr>
          </a:p>
          <a:p>
            <a:pPr indent="0" lvl="0" marL="0" rtl="0" algn="l">
              <a:spcBef>
                <a:spcPts val="1400"/>
              </a:spcBef>
              <a:spcAft>
                <a:spcPts val="0"/>
              </a:spcAft>
              <a:buNone/>
            </a:pPr>
            <a:r>
              <a:t/>
            </a:r>
            <a:endParaRPr>
              <a:solidFill>
                <a:srgbClr val="FFFFFF"/>
              </a:solidFill>
              <a:latin typeface="Roboto"/>
              <a:ea typeface="Roboto"/>
              <a:cs typeface="Roboto"/>
              <a:sym typeface="Roboto"/>
            </a:endParaRPr>
          </a:p>
        </p:txBody>
      </p:sp>
      <p:pic>
        <p:nvPicPr>
          <p:cNvPr id="129" name="Google Shape;129;p22"/>
          <p:cNvPicPr preferRelativeResize="0"/>
          <p:nvPr/>
        </p:nvPicPr>
        <p:blipFill>
          <a:blip r:embed="rId4">
            <a:alphaModFix/>
          </a:blip>
          <a:stretch>
            <a:fillRect/>
          </a:stretch>
        </p:blipFill>
        <p:spPr>
          <a:xfrm>
            <a:off x="2549150" y="1086776"/>
            <a:ext cx="219075" cy="161925"/>
          </a:xfrm>
          <a:prstGeom prst="rect">
            <a:avLst/>
          </a:prstGeom>
          <a:noFill/>
          <a:ln>
            <a:noFill/>
          </a:ln>
        </p:spPr>
      </p:pic>
      <p:pic>
        <p:nvPicPr>
          <p:cNvPr id="130" name="Google Shape;130;p22"/>
          <p:cNvPicPr preferRelativeResize="0"/>
          <p:nvPr/>
        </p:nvPicPr>
        <p:blipFill>
          <a:blip r:embed="rId5">
            <a:alphaModFix/>
          </a:blip>
          <a:stretch>
            <a:fillRect/>
          </a:stretch>
        </p:blipFill>
        <p:spPr>
          <a:xfrm>
            <a:off x="1573175" y="1248701"/>
            <a:ext cx="228600" cy="323850"/>
          </a:xfrm>
          <a:prstGeom prst="rect">
            <a:avLst/>
          </a:prstGeom>
          <a:noFill/>
          <a:ln>
            <a:noFill/>
          </a:ln>
        </p:spPr>
      </p:pic>
      <p:pic>
        <p:nvPicPr>
          <p:cNvPr id="131" name="Google Shape;131;p22"/>
          <p:cNvPicPr preferRelativeResize="0"/>
          <p:nvPr/>
        </p:nvPicPr>
        <p:blipFill>
          <a:blip r:embed="rId6">
            <a:alphaModFix/>
          </a:blip>
          <a:stretch>
            <a:fillRect/>
          </a:stretch>
        </p:blipFill>
        <p:spPr>
          <a:xfrm>
            <a:off x="1568413" y="1727926"/>
            <a:ext cx="238125" cy="323850"/>
          </a:xfrm>
          <a:prstGeom prst="rect">
            <a:avLst/>
          </a:prstGeom>
          <a:noFill/>
          <a:ln>
            <a:noFill/>
          </a:ln>
        </p:spPr>
      </p:pic>
      <p:pic>
        <p:nvPicPr>
          <p:cNvPr id="132" name="Google Shape;132;p22"/>
          <p:cNvPicPr preferRelativeResize="0"/>
          <p:nvPr/>
        </p:nvPicPr>
        <p:blipFill>
          <a:blip r:embed="rId7">
            <a:alphaModFix/>
          </a:blip>
          <a:stretch>
            <a:fillRect/>
          </a:stretch>
        </p:blipFill>
        <p:spPr>
          <a:xfrm>
            <a:off x="1530450" y="2712063"/>
            <a:ext cx="190500" cy="333375"/>
          </a:xfrm>
          <a:prstGeom prst="rect">
            <a:avLst/>
          </a:prstGeom>
          <a:noFill/>
          <a:ln>
            <a:noFill/>
          </a:ln>
        </p:spPr>
      </p:pic>
      <p:pic>
        <p:nvPicPr>
          <p:cNvPr id="133" name="Google Shape;133;p22"/>
          <p:cNvPicPr preferRelativeResize="0"/>
          <p:nvPr/>
        </p:nvPicPr>
        <p:blipFill>
          <a:blip r:embed="rId8">
            <a:alphaModFix/>
          </a:blip>
          <a:stretch>
            <a:fillRect/>
          </a:stretch>
        </p:blipFill>
        <p:spPr>
          <a:xfrm>
            <a:off x="1530450" y="3644276"/>
            <a:ext cx="190500" cy="333375"/>
          </a:xfrm>
          <a:prstGeom prst="rect">
            <a:avLst/>
          </a:prstGeom>
          <a:noFill/>
          <a:ln>
            <a:noFill/>
          </a:ln>
        </p:spPr>
      </p:pic>
      <p:pic>
        <p:nvPicPr>
          <p:cNvPr id="134" name="Google Shape;134;p22"/>
          <p:cNvPicPr preferRelativeResize="0"/>
          <p:nvPr/>
        </p:nvPicPr>
        <p:blipFill>
          <a:blip r:embed="rId9">
            <a:alphaModFix/>
          </a:blip>
          <a:stretch>
            <a:fillRect/>
          </a:stretch>
        </p:blipFill>
        <p:spPr>
          <a:xfrm>
            <a:off x="5979850" y="4178576"/>
            <a:ext cx="228600" cy="333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3"/>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pic>
        <p:nvPicPr>
          <p:cNvPr id="140" name="Google Shape;140;p23"/>
          <p:cNvPicPr preferRelativeResize="0"/>
          <p:nvPr/>
        </p:nvPicPr>
        <p:blipFill>
          <a:blip r:embed="rId3">
            <a:alphaModFix/>
          </a:blip>
          <a:stretch>
            <a:fillRect/>
          </a:stretch>
        </p:blipFill>
        <p:spPr>
          <a:xfrm>
            <a:off x="6022676" y="342200"/>
            <a:ext cx="2664225" cy="1796126"/>
          </a:xfrm>
          <a:prstGeom prst="rect">
            <a:avLst/>
          </a:prstGeom>
          <a:noFill/>
          <a:ln>
            <a:noFill/>
          </a:ln>
        </p:spPr>
      </p:pic>
      <p:sp>
        <p:nvSpPr>
          <p:cNvPr id="141" name="Google Shape;141;p23"/>
          <p:cNvSpPr txBox="1"/>
          <p:nvPr/>
        </p:nvSpPr>
        <p:spPr>
          <a:xfrm>
            <a:off x="135350" y="931900"/>
            <a:ext cx="6197700" cy="409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FFFFFF"/>
                </a:solidFill>
              </a:rPr>
              <a:t>2. ᎦᎫᏍᏛᏗ</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rPr lang="en">
                <a:solidFill>
                  <a:srgbClr val="FFFFFF"/>
                </a:solidFill>
              </a:rPr>
              <a:t>ᎯᎠ ᎾᏍᎩ ᏗᎦᏃᏴᎵᏍᏙᏗ ᏓᎪᏪᎸᎦ ᎯᏍᎩ ᏓᏍᏓᏅᏅ ᏗᎪᏪᎶᏗ ᎨᏐᎢ, ᎯᎠ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rPr lang="en">
                <a:solidFill>
                  <a:srgbClr val="FFFFFF"/>
                </a:solidFill>
              </a:rPr>
              <a:t>ᏥᏂᏕᎬᏅ ᎠᏰᎵ ᏧᏜ</a:t>
            </a:r>
            <a:r>
              <a:rPr lang="en">
                <a:solidFill>
                  <a:srgbClr val="FFFFFF"/>
                </a:solidFill>
              </a:rPr>
              <a:t> ᏅᏙᎢ, ᎯᎠ ᏥᏄᏍᏙᎢ                     , ᎠᏟᎶᎥ ᏚᏙᎥ.</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rPr lang="en">
                <a:solidFill>
                  <a:srgbClr val="FFFFFF"/>
                </a:solidFill>
              </a:rPr>
              <a:t>ᏓᎧᏃᎩᏍᎬ ᎥᏟᎶᏍᎪ ᎢᎪᎯᏛ ᏗᎧᏃᎩᏍᏗᏱ ᎣᏬᏰᏂ ᎡᎳᏗ ᎾᎬᏁᎲᎢ ᎠᎴ ᎥᏌᎳᏗᏍᎬᎢ, ᎠᎴ ᎠᎦᏍᎦᏂ ᎠᎴ ᎠᎦᏘᏏ ᎢᏗᏢ ᎥᏨᏏᏰᏗᏍᎬᎢ.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rPr lang="en">
                <a:solidFill>
                  <a:srgbClr val="FFFFFF"/>
                </a:solidFill>
              </a:rPr>
              <a:t>ᎯᎠ ᎾᏍᎩ ᏥᏂᏕᎬᏅ ᏥᏕᎪᏪᎳ                       , ᏌᏉ ᎠᏟᎶᎥ ᎬᏂᏳ ᎪᏪᎸ; ᎾᎿᏃ ᏕᎪᏪᎳ ᏅᎩ ᏧᏠᏱᏉ ᏗᎦᏃᏴᎵᏍᏙᏗ. ᎾᏍᎩᏃ ᎿᏉ ᏙᏓᏗᏃᎩᏏ, Ꮃ ᏙᏓᏙᏎᎵ ᎯᎠ ᏥᏕᎪᏪᎳ. ᎾᏍᎩ ᏕᏗᏃᎩᏍᎬ ᏅᎩ ᏂᏙᏓᏗᏖᎸᏂ ᏗᎪᏰᏂ; ᎢᎬᏱᏱ ᎡᎳᏗ  ᏂᏙᏓᏛᏁᎵ, ᏔᎵᏁᏃ ᎠᎦᏍᎦᏂᏗᏢ ᏂᏙᏓᏛᏁᎵ, ᏦᎢᏁᏃ ᎠᎦᏘᏏᏗᏢ ᏂᏙᏓᏛᏁᎵ, ᎤᎵᏍᏆᎸᏗᏃ ᏙᏓᏗᏌᎳᏓᏂ. ᎾᏍᎩ ᏂᏕᏛᏁᎲ ᏅᎩ ᏂᏗᏗ ᎾᏍᎩ ᎠᏟᎶᎥᎢ.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rPr lang="en">
                <a:solidFill>
                  <a:srgbClr val="FFFFFF"/>
                </a:solidFill>
              </a:rPr>
              <a:t>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rPr lang="en">
                <a:solidFill>
                  <a:srgbClr val="FFFFFF"/>
                </a:solidFill>
              </a:rPr>
              <a:t>    </a:t>
            </a:r>
            <a:endParaRPr>
              <a:solidFill>
                <a:srgbClr val="FFFFFF"/>
              </a:solidFill>
            </a:endParaRPr>
          </a:p>
          <a:p>
            <a:pPr indent="0" lvl="0" marL="0" rtl="0" algn="l">
              <a:lnSpc>
                <a:spcPct val="115000"/>
              </a:lnSpc>
              <a:spcBef>
                <a:spcPts val="1400"/>
              </a:spcBef>
              <a:spcAft>
                <a:spcPts val="0"/>
              </a:spcAft>
              <a:buNone/>
            </a:pPr>
            <a:r>
              <a:t/>
            </a:r>
            <a:endParaRPr>
              <a:solidFill>
                <a:srgbClr val="FFFFFF"/>
              </a:solidFill>
            </a:endParaRPr>
          </a:p>
          <a:p>
            <a:pPr indent="0" lvl="0" marL="0" rtl="0" algn="l">
              <a:lnSpc>
                <a:spcPct val="115000"/>
              </a:lnSpc>
              <a:spcBef>
                <a:spcPts val="1400"/>
              </a:spcBef>
              <a:spcAft>
                <a:spcPts val="0"/>
              </a:spcAft>
              <a:buNone/>
            </a:pPr>
            <a:r>
              <a:t/>
            </a:r>
            <a:endParaRPr>
              <a:solidFill>
                <a:srgbClr val="FFFFFF"/>
              </a:solidFill>
              <a:latin typeface="Roboto"/>
              <a:ea typeface="Roboto"/>
              <a:cs typeface="Roboto"/>
              <a:sym typeface="Roboto"/>
            </a:endParaRPr>
          </a:p>
          <a:p>
            <a:pPr indent="0" lvl="0" marL="0" rtl="0" algn="l">
              <a:spcBef>
                <a:spcPts val="1400"/>
              </a:spcBef>
              <a:spcAft>
                <a:spcPts val="0"/>
              </a:spcAft>
              <a:buNone/>
            </a:pPr>
            <a:r>
              <a:t/>
            </a:r>
            <a:endParaRPr>
              <a:solidFill>
                <a:srgbClr val="FFFFFF"/>
              </a:solidFill>
              <a:latin typeface="Roboto"/>
              <a:ea typeface="Roboto"/>
              <a:cs typeface="Roboto"/>
              <a:sym typeface="Roboto"/>
            </a:endParaRPr>
          </a:p>
        </p:txBody>
      </p:sp>
      <p:pic>
        <p:nvPicPr>
          <p:cNvPr id="142" name="Google Shape;142;p23"/>
          <p:cNvPicPr preferRelativeResize="0"/>
          <p:nvPr/>
        </p:nvPicPr>
        <p:blipFill>
          <a:blip r:embed="rId4">
            <a:alphaModFix/>
          </a:blip>
          <a:stretch>
            <a:fillRect/>
          </a:stretch>
        </p:blipFill>
        <p:spPr>
          <a:xfrm>
            <a:off x="3194375" y="1749301"/>
            <a:ext cx="933450" cy="504825"/>
          </a:xfrm>
          <a:prstGeom prst="rect">
            <a:avLst/>
          </a:prstGeom>
          <a:noFill/>
          <a:ln>
            <a:noFill/>
          </a:ln>
        </p:spPr>
      </p:pic>
      <p:pic>
        <p:nvPicPr>
          <p:cNvPr id="143" name="Google Shape;143;p23"/>
          <p:cNvPicPr preferRelativeResize="0"/>
          <p:nvPr/>
        </p:nvPicPr>
        <p:blipFill>
          <a:blip r:embed="rId5">
            <a:alphaModFix/>
          </a:blip>
          <a:stretch>
            <a:fillRect/>
          </a:stretch>
        </p:blipFill>
        <p:spPr>
          <a:xfrm>
            <a:off x="2517600" y="2981751"/>
            <a:ext cx="1095375" cy="466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4"/>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pic>
        <p:nvPicPr>
          <p:cNvPr id="149" name="Google Shape;149;p24"/>
          <p:cNvPicPr preferRelativeResize="0"/>
          <p:nvPr/>
        </p:nvPicPr>
        <p:blipFill>
          <a:blip r:embed="rId3">
            <a:alphaModFix/>
          </a:blip>
          <a:stretch>
            <a:fillRect/>
          </a:stretch>
        </p:blipFill>
        <p:spPr>
          <a:xfrm>
            <a:off x="6022676" y="342200"/>
            <a:ext cx="2664225" cy="1796126"/>
          </a:xfrm>
          <a:prstGeom prst="rect">
            <a:avLst/>
          </a:prstGeom>
          <a:noFill/>
          <a:ln>
            <a:noFill/>
          </a:ln>
        </p:spPr>
      </p:pic>
      <p:sp>
        <p:nvSpPr>
          <p:cNvPr id="150" name="Google Shape;150;p24"/>
          <p:cNvSpPr txBox="1"/>
          <p:nvPr/>
        </p:nvSpPr>
        <p:spPr>
          <a:xfrm>
            <a:off x="135350" y="931900"/>
            <a:ext cx="5887200" cy="409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FFFFFF"/>
                </a:solidFill>
              </a:rPr>
              <a:t>2. Gadasdvdi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rPr lang="en">
                <a:solidFill>
                  <a:srgbClr val="FFFFFF"/>
                </a:solidFill>
              </a:rPr>
              <a:t>Hia nasgi diganoyvlisdodi dagowelvga hisgi dasdanvnv digowelodi gesoi, hia tsinidegvnv ayeli tsudlanvdoi, hia tsinusdoi                     , atlilov dudov.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rPr lang="en">
                <a:solidFill>
                  <a:srgbClr val="FFFFFF"/>
                </a:solidFill>
              </a:rPr>
              <a:t>Dakanogisgv vtlilosgo igohidv dikanogisdiyi owoyeni eladi nagvnehvi ale vsaladisgvi, ale agasgani ale agatisi  iditlv itsvsiyedisgvi.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rPr lang="en">
                <a:solidFill>
                  <a:srgbClr val="FFFFFF"/>
                </a:solidFill>
              </a:rPr>
              <a:t>hia nasgi tsinidegvnv tsidegowela                       , saquo atlilov gvniyu gowelv;  nahnano degowela nvgi tsutloyiquo diganoyvlisdodi. Nasgino hnaquo dodadinogisi, la dodadoseli hia tsidegowela. Nasgi dedinogisgv nvgi nidodaditelvni digoyeni; igvyiyi eladi nidodadvneli, talineno agasganiditlv nidodadvneli, tsoineno agatisiditlv nidodadvneli, ulisqualvdino dodadisaladani. Nasgi nidedvnehv nvgi nididi nasgi atlilovi.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rPr lang="en">
                <a:solidFill>
                  <a:srgbClr val="FFFFFF"/>
                </a:solidFill>
              </a:rPr>
              <a:t>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rPr lang="en">
                <a:solidFill>
                  <a:srgbClr val="FFFFFF"/>
                </a:solidFill>
              </a:rPr>
              <a:t>    </a:t>
            </a:r>
            <a:endParaRPr>
              <a:solidFill>
                <a:srgbClr val="FFFFFF"/>
              </a:solidFill>
            </a:endParaRPr>
          </a:p>
          <a:p>
            <a:pPr indent="0" lvl="0" marL="0" rtl="0" algn="l">
              <a:lnSpc>
                <a:spcPct val="115000"/>
              </a:lnSpc>
              <a:spcBef>
                <a:spcPts val="1400"/>
              </a:spcBef>
              <a:spcAft>
                <a:spcPts val="0"/>
              </a:spcAft>
              <a:buNone/>
            </a:pPr>
            <a:r>
              <a:t/>
            </a:r>
            <a:endParaRPr>
              <a:solidFill>
                <a:srgbClr val="FFFFFF"/>
              </a:solidFill>
            </a:endParaRPr>
          </a:p>
          <a:p>
            <a:pPr indent="0" lvl="0" marL="0" rtl="0" algn="l">
              <a:lnSpc>
                <a:spcPct val="115000"/>
              </a:lnSpc>
              <a:spcBef>
                <a:spcPts val="1400"/>
              </a:spcBef>
              <a:spcAft>
                <a:spcPts val="0"/>
              </a:spcAft>
              <a:buNone/>
            </a:pPr>
            <a:r>
              <a:t/>
            </a:r>
            <a:endParaRPr>
              <a:solidFill>
                <a:srgbClr val="FFFFFF"/>
              </a:solidFill>
              <a:latin typeface="Roboto"/>
              <a:ea typeface="Roboto"/>
              <a:cs typeface="Roboto"/>
              <a:sym typeface="Roboto"/>
            </a:endParaRPr>
          </a:p>
          <a:p>
            <a:pPr indent="0" lvl="0" marL="0" rtl="0" algn="l">
              <a:spcBef>
                <a:spcPts val="1400"/>
              </a:spcBef>
              <a:spcAft>
                <a:spcPts val="0"/>
              </a:spcAft>
              <a:buNone/>
            </a:pPr>
            <a:r>
              <a:t/>
            </a:r>
            <a:endParaRPr>
              <a:solidFill>
                <a:srgbClr val="FFFFFF"/>
              </a:solidFill>
              <a:latin typeface="Roboto"/>
              <a:ea typeface="Roboto"/>
              <a:cs typeface="Roboto"/>
              <a:sym typeface="Roboto"/>
            </a:endParaRPr>
          </a:p>
        </p:txBody>
      </p:sp>
      <p:pic>
        <p:nvPicPr>
          <p:cNvPr id="151" name="Google Shape;151;p24"/>
          <p:cNvPicPr preferRelativeResize="0"/>
          <p:nvPr/>
        </p:nvPicPr>
        <p:blipFill>
          <a:blip r:embed="rId4">
            <a:alphaModFix/>
          </a:blip>
          <a:stretch>
            <a:fillRect/>
          </a:stretch>
        </p:blipFill>
        <p:spPr>
          <a:xfrm>
            <a:off x="4503475" y="1751176"/>
            <a:ext cx="933450" cy="504825"/>
          </a:xfrm>
          <a:prstGeom prst="rect">
            <a:avLst/>
          </a:prstGeom>
          <a:noFill/>
          <a:ln>
            <a:noFill/>
          </a:ln>
        </p:spPr>
      </p:pic>
      <p:pic>
        <p:nvPicPr>
          <p:cNvPr id="152" name="Google Shape;152;p24"/>
          <p:cNvPicPr preferRelativeResize="0"/>
          <p:nvPr/>
        </p:nvPicPr>
        <p:blipFill>
          <a:blip r:embed="rId5">
            <a:alphaModFix/>
          </a:blip>
          <a:stretch>
            <a:fillRect/>
          </a:stretch>
        </p:blipFill>
        <p:spPr>
          <a:xfrm>
            <a:off x="2952150" y="3003126"/>
            <a:ext cx="1095375" cy="466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5"/>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pic>
        <p:nvPicPr>
          <p:cNvPr id="158" name="Google Shape;158;p25"/>
          <p:cNvPicPr preferRelativeResize="0"/>
          <p:nvPr/>
        </p:nvPicPr>
        <p:blipFill>
          <a:blip r:embed="rId3">
            <a:alphaModFix/>
          </a:blip>
          <a:stretch>
            <a:fillRect/>
          </a:stretch>
        </p:blipFill>
        <p:spPr>
          <a:xfrm>
            <a:off x="6022676" y="342200"/>
            <a:ext cx="2664225" cy="1796126"/>
          </a:xfrm>
          <a:prstGeom prst="rect">
            <a:avLst/>
          </a:prstGeom>
          <a:noFill/>
          <a:ln>
            <a:noFill/>
          </a:ln>
        </p:spPr>
      </p:pic>
      <p:sp>
        <p:nvSpPr>
          <p:cNvPr id="159" name="Google Shape;159;p25"/>
          <p:cNvSpPr txBox="1"/>
          <p:nvPr/>
        </p:nvSpPr>
        <p:spPr>
          <a:xfrm>
            <a:off x="135350" y="931900"/>
            <a:ext cx="6005400" cy="409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FFFFFF"/>
                </a:solidFill>
              </a:rPr>
              <a:t>ᎠᏂ ᎾᏍᏉ ᎢᎪᏪᎳ ᎠᏟᎶᎥᎢ                  , ᎠᎴ ᏔᎵ ᎢᎦᏛᎯ ᎢᎩ. ᎾᏍᎩᏃ ᏕᏗᏃᎩᏍᎬ ᏔᎵ ᏂᏙᏓᏗᏖᎸᏂ ᏗᎪᏰᏂ; ᎢᎬᏱᏱ ᎡᎳᏗ ᏂᏙᏓᏛᏁᎵ, ᏔᎵᏁᏃ ᏙᏓᏗᏌᎳᏓᏂ.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rPr lang="en">
                <a:solidFill>
                  <a:srgbClr val="FFFFFF"/>
                </a:solidFill>
              </a:rPr>
              <a:t>ᎠᏂᏃ ᎾᏍᏉ ᎢᎪᏪᎳ ᏌᏉ ᎠᏟᎶᎥᎢ                   , ᎠᎴ ᏦᎢ ᎢᎦᏛᎯ ᎢᎩ, ᎾᎿᏰᏃ ᎬᏂᏳ ᏕᎪᏪᎳ ᏦᎢ ᏧᏠᏱ ᏗᎦᏃᏴᎵᏍᏙᏗ. ᎾᏍᎩ ᏕᏗᏃᎩᏍᎬᎢ, ᏦᎢ ᏂᏙᏓᏗᏖᎸᏂ ᏗᎪᏰᏂ; ᎢᎬᏱᏱ ᎡᎳᏗ  ᏂᏙᏓᏛᏁᎵ, ᏔᎵᏁᏃ ᎠᎦᏍᎦᏂᏗᏢ ᏂᏙᏓᏛᏁᎵ, ᎤᎵᏍᏆᎸᏗᏃ ᏙᏓᏗᏌᎳᏓᏂ.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rPr lang="en">
                <a:solidFill>
                  <a:srgbClr val="FFFFFF"/>
                </a:solidFill>
              </a:rPr>
              <a:t>ᎯᎸᎯᏳᏃ ᎾᏍᏉ ᏌᏉ ᎠᏟᎶᎥ ᏑᏓᎵ ᎢᎦᏛᎯ ᎢᎨᏐᎢ. ᎾᏍᎩ ᎠᏗᎾ ᏥᏄᏍᏙᎢ ᎥᏝ ᏯᏃ ᏑᏓᎵ ᎢᏯᏖᎸᏗ ᏱᎨᏐ ᎣᏬᏰᏂ ᎾᏍᎩ ᎠᏟᎶᎥ ᎠᎧᏃᎩᏍᎬᎢ, ᏔᎵᏉᏍᎩᏂ ᎢᏯᏖᎸᏗ ᎨᏐᎢ,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rPr lang="en">
                <a:solidFill>
                  <a:srgbClr val="FFFFFF"/>
                </a:solidFill>
              </a:rPr>
              <a:t>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rPr lang="en">
                <a:solidFill>
                  <a:srgbClr val="FFFFFF"/>
                </a:solidFill>
              </a:rPr>
              <a:t>    </a:t>
            </a:r>
            <a:endParaRPr>
              <a:solidFill>
                <a:srgbClr val="FFFFFF"/>
              </a:solidFill>
            </a:endParaRPr>
          </a:p>
          <a:p>
            <a:pPr indent="0" lvl="0" marL="0" rtl="0" algn="l">
              <a:lnSpc>
                <a:spcPct val="115000"/>
              </a:lnSpc>
              <a:spcBef>
                <a:spcPts val="1400"/>
              </a:spcBef>
              <a:spcAft>
                <a:spcPts val="0"/>
              </a:spcAft>
              <a:buNone/>
            </a:pPr>
            <a:r>
              <a:t/>
            </a:r>
            <a:endParaRPr>
              <a:solidFill>
                <a:srgbClr val="FFFFFF"/>
              </a:solidFill>
            </a:endParaRPr>
          </a:p>
          <a:p>
            <a:pPr indent="0" lvl="0" marL="0" rtl="0" algn="l">
              <a:lnSpc>
                <a:spcPct val="115000"/>
              </a:lnSpc>
              <a:spcBef>
                <a:spcPts val="1400"/>
              </a:spcBef>
              <a:spcAft>
                <a:spcPts val="0"/>
              </a:spcAft>
              <a:buNone/>
            </a:pPr>
            <a:r>
              <a:t/>
            </a:r>
            <a:endParaRPr>
              <a:solidFill>
                <a:srgbClr val="FFFFFF"/>
              </a:solidFill>
              <a:latin typeface="Roboto"/>
              <a:ea typeface="Roboto"/>
              <a:cs typeface="Roboto"/>
              <a:sym typeface="Roboto"/>
            </a:endParaRPr>
          </a:p>
          <a:p>
            <a:pPr indent="0" lvl="0" marL="0" rtl="0" algn="l">
              <a:spcBef>
                <a:spcPts val="1400"/>
              </a:spcBef>
              <a:spcAft>
                <a:spcPts val="0"/>
              </a:spcAft>
              <a:buNone/>
            </a:pPr>
            <a:r>
              <a:t/>
            </a:r>
            <a:endParaRPr>
              <a:solidFill>
                <a:srgbClr val="FFFFFF"/>
              </a:solidFill>
              <a:latin typeface="Roboto"/>
              <a:ea typeface="Roboto"/>
              <a:cs typeface="Roboto"/>
              <a:sym typeface="Roboto"/>
            </a:endParaRPr>
          </a:p>
        </p:txBody>
      </p:sp>
      <p:pic>
        <p:nvPicPr>
          <p:cNvPr id="160" name="Google Shape;160;p25"/>
          <p:cNvPicPr preferRelativeResize="0"/>
          <p:nvPr/>
        </p:nvPicPr>
        <p:blipFill>
          <a:blip r:embed="rId4">
            <a:alphaModFix/>
          </a:blip>
          <a:stretch>
            <a:fillRect/>
          </a:stretch>
        </p:blipFill>
        <p:spPr>
          <a:xfrm>
            <a:off x="2367800" y="833426"/>
            <a:ext cx="857250" cy="447675"/>
          </a:xfrm>
          <a:prstGeom prst="rect">
            <a:avLst/>
          </a:prstGeom>
          <a:noFill/>
          <a:ln>
            <a:noFill/>
          </a:ln>
        </p:spPr>
      </p:pic>
      <p:pic>
        <p:nvPicPr>
          <p:cNvPr id="161" name="Google Shape;161;p25"/>
          <p:cNvPicPr preferRelativeResize="0"/>
          <p:nvPr/>
        </p:nvPicPr>
        <p:blipFill>
          <a:blip r:embed="rId5">
            <a:alphaModFix/>
          </a:blip>
          <a:stretch>
            <a:fillRect/>
          </a:stretch>
        </p:blipFill>
        <p:spPr>
          <a:xfrm>
            <a:off x="2802425" y="1770676"/>
            <a:ext cx="942975" cy="438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6"/>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pic>
        <p:nvPicPr>
          <p:cNvPr id="167" name="Google Shape;167;p26"/>
          <p:cNvPicPr preferRelativeResize="0"/>
          <p:nvPr/>
        </p:nvPicPr>
        <p:blipFill>
          <a:blip r:embed="rId3">
            <a:alphaModFix/>
          </a:blip>
          <a:stretch>
            <a:fillRect/>
          </a:stretch>
        </p:blipFill>
        <p:spPr>
          <a:xfrm>
            <a:off x="6022676" y="342200"/>
            <a:ext cx="2664225" cy="1796126"/>
          </a:xfrm>
          <a:prstGeom prst="rect">
            <a:avLst/>
          </a:prstGeom>
          <a:noFill/>
          <a:ln>
            <a:noFill/>
          </a:ln>
        </p:spPr>
      </p:pic>
      <p:sp>
        <p:nvSpPr>
          <p:cNvPr id="168" name="Google Shape;168;p26"/>
          <p:cNvSpPr txBox="1"/>
          <p:nvPr/>
        </p:nvSpPr>
        <p:spPr>
          <a:xfrm>
            <a:off x="135350" y="931900"/>
            <a:ext cx="6005400" cy="409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FFFFFF"/>
                </a:solidFill>
              </a:rPr>
              <a:t>ani</a:t>
            </a:r>
            <a:r>
              <a:rPr lang="en">
                <a:solidFill>
                  <a:srgbClr val="FFFFFF"/>
                </a:solidFill>
              </a:rPr>
              <a:t> nasquo igowela atlilovi                  , ale tali igadvhi igi. Nasgino dedinogisgv tali nidodaditelvni digoyeni; igvyiyi eladi nidodadvneli, talineno dodadisala dani.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rPr lang="en">
                <a:solidFill>
                  <a:srgbClr val="FFFFFF"/>
                </a:solidFill>
              </a:rPr>
              <a:t>Anino igowela saquo  atlilovi                   , ale tsoi igadvhi igi, nahnayeno  gvniyu degowela tsoi tsutloyi diganoyvlisdodi. Nasgi dedinogisgvi, tsoi nidodaditelvni digoyeni; igvyiyi eladi nidodadvneli, talineno agasganiditlv nidodadvneli, ulisqualvdino dodadisaladani.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rPr lang="en">
                <a:solidFill>
                  <a:srgbClr val="FFFFFF"/>
                </a:solidFill>
              </a:rPr>
              <a:t>Hilvhiyuno nasquo saquo atlilov sudali igadvhi igesoi. Nasgi adina tsinusdoi vtla yano sudali iyatelvdi yigeso owoyeni nasgi nasgi atlilov akanogisgvi, taliquosgini iyatelvdi gesoi,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rPr lang="en">
                <a:solidFill>
                  <a:srgbClr val="FFFFFF"/>
                </a:solidFill>
              </a:rPr>
              <a:t>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rPr lang="en">
                <a:solidFill>
                  <a:srgbClr val="FFFFFF"/>
                </a:solidFill>
              </a:rPr>
              <a:t>    </a:t>
            </a:r>
            <a:endParaRPr>
              <a:solidFill>
                <a:srgbClr val="FFFFFF"/>
              </a:solidFill>
            </a:endParaRPr>
          </a:p>
          <a:p>
            <a:pPr indent="0" lvl="0" marL="0" rtl="0" algn="l">
              <a:lnSpc>
                <a:spcPct val="115000"/>
              </a:lnSpc>
              <a:spcBef>
                <a:spcPts val="1400"/>
              </a:spcBef>
              <a:spcAft>
                <a:spcPts val="0"/>
              </a:spcAft>
              <a:buNone/>
            </a:pPr>
            <a:r>
              <a:t/>
            </a:r>
            <a:endParaRPr>
              <a:solidFill>
                <a:srgbClr val="FFFFFF"/>
              </a:solidFill>
            </a:endParaRPr>
          </a:p>
          <a:p>
            <a:pPr indent="0" lvl="0" marL="0" rtl="0" algn="l">
              <a:lnSpc>
                <a:spcPct val="115000"/>
              </a:lnSpc>
              <a:spcBef>
                <a:spcPts val="1400"/>
              </a:spcBef>
              <a:spcAft>
                <a:spcPts val="0"/>
              </a:spcAft>
              <a:buNone/>
            </a:pPr>
            <a:r>
              <a:t/>
            </a:r>
            <a:endParaRPr>
              <a:solidFill>
                <a:srgbClr val="FFFFFF"/>
              </a:solidFill>
              <a:latin typeface="Roboto"/>
              <a:ea typeface="Roboto"/>
              <a:cs typeface="Roboto"/>
              <a:sym typeface="Roboto"/>
            </a:endParaRPr>
          </a:p>
          <a:p>
            <a:pPr indent="0" lvl="0" marL="0" rtl="0" algn="l">
              <a:spcBef>
                <a:spcPts val="1400"/>
              </a:spcBef>
              <a:spcAft>
                <a:spcPts val="0"/>
              </a:spcAft>
              <a:buNone/>
            </a:pPr>
            <a:r>
              <a:t/>
            </a:r>
            <a:endParaRPr>
              <a:solidFill>
                <a:srgbClr val="FFFFFF"/>
              </a:solidFill>
              <a:latin typeface="Roboto"/>
              <a:ea typeface="Roboto"/>
              <a:cs typeface="Roboto"/>
              <a:sym typeface="Roboto"/>
            </a:endParaRPr>
          </a:p>
        </p:txBody>
      </p:sp>
      <p:pic>
        <p:nvPicPr>
          <p:cNvPr id="169" name="Google Shape;169;p26"/>
          <p:cNvPicPr preferRelativeResize="0"/>
          <p:nvPr/>
        </p:nvPicPr>
        <p:blipFill>
          <a:blip r:embed="rId4">
            <a:alphaModFix/>
          </a:blip>
          <a:stretch>
            <a:fillRect/>
          </a:stretch>
        </p:blipFill>
        <p:spPr>
          <a:xfrm>
            <a:off x="2367800" y="833426"/>
            <a:ext cx="857250" cy="447675"/>
          </a:xfrm>
          <a:prstGeom prst="rect">
            <a:avLst/>
          </a:prstGeom>
          <a:noFill/>
          <a:ln>
            <a:noFill/>
          </a:ln>
        </p:spPr>
      </p:pic>
      <p:pic>
        <p:nvPicPr>
          <p:cNvPr id="170" name="Google Shape;170;p26"/>
          <p:cNvPicPr preferRelativeResize="0"/>
          <p:nvPr/>
        </p:nvPicPr>
        <p:blipFill>
          <a:blip r:embed="rId5">
            <a:alphaModFix/>
          </a:blip>
          <a:stretch>
            <a:fillRect/>
          </a:stretch>
        </p:blipFill>
        <p:spPr>
          <a:xfrm>
            <a:off x="2517475" y="1763551"/>
            <a:ext cx="942975" cy="438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ᏐᏁᎵᏁ</a:t>
            </a:r>
            <a:r>
              <a:rPr lang="en"/>
              <a:t> ᏣᎳᎩ ᎠᏕᎶᏆᏍᏗ</a:t>
            </a:r>
            <a:endParaRPr/>
          </a:p>
        </p:txBody>
      </p:sp>
      <p:sp>
        <p:nvSpPr>
          <p:cNvPr id="64" name="Google Shape;64;p14"/>
          <p:cNvSpPr txBox="1"/>
          <p:nvPr>
            <p:ph idx="1" type="body"/>
          </p:nvPr>
        </p:nvSpPr>
        <p:spPr>
          <a:xfrm>
            <a:off x="387900" y="1002275"/>
            <a:ext cx="8368200" cy="39075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3600">
                <a:solidFill>
                  <a:srgbClr val="FFFFFF"/>
                </a:solidFill>
              </a:rPr>
              <a:t>ᎢᏓᎴᎾ</a:t>
            </a:r>
            <a:endParaRPr sz="3600">
              <a:solidFill>
                <a:srgbClr val="FFFFFF"/>
              </a:solidFill>
            </a:endParaRPr>
          </a:p>
          <a:p>
            <a:pPr indent="0" lvl="0" marL="457200" rtl="0" algn="ctr">
              <a:spcBef>
                <a:spcPts val="1600"/>
              </a:spcBef>
              <a:spcAft>
                <a:spcPts val="0"/>
              </a:spcAft>
              <a:buNone/>
            </a:pPr>
            <a:r>
              <a:rPr lang="en" sz="3600">
                <a:solidFill>
                  <a:srgbClr val="FFFFFF"/>
                </a:solidFill>
              </a:rPr>
              <a:t>ᏣᎳᎩ ᎢᏗᏬᏂ!</a:t>
            </a:r>
            <a:endParaRPr sz="3600">
              <a:solidFill>
                <a:srgbClr val="FFFFFF"/>
              </a:solidFill>
            </a:endParaRPr>
          </a:p>
          <a:p>
            <a:pPr indent="0" lvl="0" marL="457200" rtl="0" algn="l">
              <a:spcBef>
                <a:spcPts val="1600"/>
              </a:spcBef>
              <a:spcAft>
                <a:spcPts val="0"/>
              </a:spcAft>
              <a:buNone/>
            </a:pPr>
            <a:r>
              <a:t/>
            </a:r>
            <a:endParaRPr sz="3600">
              <a:solidFill>
                <a:srgbClr val="FFFFFF"/>
              </a:solidFill>
            </a:endParaRPr>
          </a:p>
          <a:p>
            <a:pPr indent="0" lvl="0" marL="0" rtl="0" algn="l">
              <a:spcBef>
                <a:spcPts val="1600"/>
              </a:spcBef>
              <a:spcAft>
                <a:spcPts val="0"/>
              </a:spcAft>
              <a:buNone/>
            </a:pPr>
            <a:r>
              <a:t/>
            </a:r>
            <a:endParaRPr>
              <a:solidFill>
                <a:srgbClr val="FFFFFF"/>
              </a:solidFill>
              <a:latin typeface="Arial"/>
              <a:ea typeface="Arial"/>
              <a:cs typeface="Arial"/>
              <a:sym typeface="Arial"/>
            </a:endParaRPr>
          </a:p>
          <a:p>
            <a:pPr indent="0" lvl="0" marL="0" rtl="0" algn="l">
              <a:spcBef>
                <a:spcPts val="0"/>
              </a:spcBef>
              <a:spcAft>
                <a:spcPts val="0"/>
              </a:spcAft>
              <a:buNone/>
            </a:pPr>
            <a:r>
              <a:t/>
            </a:r>
            <a:endParaRPr sz="1000">
              <a:solidFill>
                <a:srgbClr val="FF0000"/>
              </a:solidFill>
              <a:latin typeface="Arial"/>
              <a:ea typeface="Arial"/>
              <a:cs typeface="Arial"/>
              <a:sym typeface="Arial"/>
            </a:endParaRPr>
          </a:p>
          <a:p>
            <a:pPr indent="0" lvl="0" marL="0" rtl="0" algn="l">
              <a:lnSpc>
                <a:spcPct val="100000"/>
              </a:lnSpc>
              <a:spcBef>
                <a:spcPts val="0"/>
              </a:spcBef>
              <a:spcAft>
                <a:spcPts val="0"/>
              </a:spcAft>
              <a:buNone/>
            </a:pPr>
            <a:r>
              <a:t/>
            </a:r>
            <a:endParaRPr sz="2400">
              <a:solidFill>
                <a:srgbClr val="FFFFFF"/>
              </a:solidFill>
            </a:endParaRPr>
          </a:p>
          <a:p>
            <a:pPr indent="0" lvl="0" marL="0" rtl="0" algn="l">
              <a:spcBef>
                <a:spcPts val="0"/>
              </a:spcBef>
              <a:spcAft>
                <a:spcPts val="1600"/>
              </a:spcAft>
              <a:buNone/>
            </a:pPr>
            <a:r>
              <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70" name="Google Shape;70;p15"/>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Ilvhiyu jigesv uwosulojv ehe. Sudetiyvd gvwayohuse gese aninel.  Sawu uwej agehya uwekahe. Doyu uwodu gese uwej agehya. “Osd ganohalidohi hiwatahvi,” unosele agayvlige. “Jituisd osd ganohalido oginaneldisdi,” udvne uwej agehya. Sawu iga, ulilohi asgaya junenvsv wuluje. “Jagwej agehya oginaneldisdi awaduli” udvne asgaya. “Osda ganohalidohi unaneldisdi,” udvne uji. Uwosulojv unosele “Ayadv wosda jinohalidohi.” udvne asgaya. “Widajilinohedtanv,” udvne agayvlige. Svhiyeno, uwej ageya unosele, “asgaya wulujv. Udulisgv sdaneldisdi. Osd ganohalidohi gesv udvne. Alisdi yisdanelvdi.” udvne uwosulojv. “Hawa. yosdanelvda,” udvne agehya.  Na agehya asgayahno unanelde. Asgaya widunele agehyuja ujihno.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Soi sunale winulstan asgaya wuyeje “</a:t>
            </a:r>
            <a:r>
              <a:rPr lang="en">
                <a:solidFill>
                  <a:schemeClr val="dk1"/>
                </a:solidFill>
              </a:rPr>
              <a:t>dajinohildo kohig,</a:t>
            </a:r>
            <a:r>
              <a:rPr lang="en">
                <a:solidFill>
                  <a:srgbClr val="FFFFFF"/>
                </a:solidFill>
              </a:rPr>
              <a:t>” udvne.  Dodaquad uhnelde. Svhiyegi wulujehno, tal yiga junsdi jisdej duhnotle. “Agiquolvsv kohig.”</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Taline sunale winulstan, wuyeje udvnvistaneho, “</a:t>
            </a:r>
            <a:r>
              <a:rPr lang="en">
                <a:solidFill>
                  <a:schemeClr val="dk1"/>
                </a:solidFill>
              </a:rPr>
              <a:t>yidagasunes, geli.</a:t>
            </a:r>
            <a:r>
              <a:rPr lang="en">
                <a:solidFill>
                  <a:srgbClr val="FFFFFF"/>
                </a:solidFill>
              </a:rPr>
              <a:t>” udvne. Dodaquad uhnelade. Svhiyegi wulujehno, jo yani junsdi ajad duhnotlv.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0" st="0"/>
                                            </p:txEl>
                                          </p:spTgt>
                                        </p:tgtEl>
                                        <p:attrNameLst>
                                          <p:attrName>style.visibility</p:attrName>
                                        </p:attrNameLst>
                                      </p:cBhvr>
                                      <p:to>
                                        <p:strVal val="visible"/>
                                      </p:to>
                                    </p:set>
                                    <p:animEffect filter="fade" transition="in">
                                      <p:cBhvr>
                                        <p:cTn dur="1000"/>
                                        <p:tgtEl>
                                          <p:spTgt spid="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1" st="1"/>
                                            </p:txEl>
                                          </p:spTgt>
                                        </p:tgtEl>
                                        <p:attrNameLst>
                                          <p:attrName>style.visibility</p:attrName>
                                        </p:attrNameLst>
                                      </p:cBhvr>
                                      <p:to>
                                        <p:strVal val="visible"/>
                                      </p:to>
                                    </p:set>
                                    <p:animEffect filter="fade" transition="in">
                                      <p:cBhvr>
                                        <p:cTn dur="1000"/>
                                        <p:tgtEl>
                                          <p:spTgt spid="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2" st="2"/>
                                            </p:txEl>
                                          </p:spTgt>
                                        </p:tgtEl>
                                        <p:attrNameLst>
                                          <p:attrName>style.visibility</p:attrName>
                                        </p:attrNameLst>
                                      </p:cBhvr>
                                      <p:to>
                                        <p:strVal val="visible"/>
                                      </p:to>
                                    </p:set>
                                    <p:animEffect filter="fade" transition="in">
                                      <p:cBhvr>
                                        <p:cTn dur="1000"/>
                                        <p:tgtEl>
                                          <p:spTgt spid="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3" st="3"/>
                                            </p:txEl>
                                          </p:spTgt>
                                        </p:tgtEl>
                                        <p:attrNameLst>
                                          <p:attrName>style.visibility</p:attrName>
                                        </p:attrNameLst>
                                      </p:cBhvr>
                                      <p:to>
                                        <p:strVal val="visible"/>
                                      </p:to>
                                    </p:set>
                                    <p:animEffect filter="fade" transition="in">
                                      <p:cBhvr>
                                        <p:cTn dur="1000"/>
                                        <p:tgtEl>
                                          <p:spTgt spid="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4" st="4"/>
                                            </p:txEl>
                                          </p:spTgt>
                                        </p:tgtEl>
                                        <p:attrNameLst>
                                          <p:attrName>style.visibility</p:attrName>
                                        </p:attrNameLst>
                                      </p:cBhvr>
                                      <p:to>
                                        <p:strVal val="visible"/>
                                      </p:to>
                                    </p:set>
                                    <p:animEffect filter="fade" transition="in">
                                      <p:cBhvr>
                                        <p:cTn dur="1000"/>
                                        <p:tgtEl>
                                          <p:spTgt spid="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5" st="5"/>
                                            </p:txEl>
                                          </p:spTgt>
                                        </p:tgtEl>
                                        <p:attrNameLst>
                                          <p:attrName>style.visibility</p:attrName>
                                        </p:attrNameLst>
                                      </p:cBhvr>
                                      <p:to>
                                        <p:strVal val="visible"/>
                                      </p:to>
                                    </p:set>
                                    <p:animEffect filter="fade" transition="in">
                                      <p:cBhvr>
                                        <p:cTn dur="1000"/>
                                        <p:tgtEl>
                                          <p:spTgt spid="7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6" st="6"/>
                                            </p:txEl>
                                          </p:spTgt>
                                        </p:tgtEl>
                                        <p:attrNameLst>
                                          <p:attrName>style.visibility</p:attrName>
                                        </p:attrNameLst>
                                      </p:cBhvr>
                                      <p:to>
                                        <p:strVal val="visible"/>
                                      </p:to>
                                    </p:set>
                                    <p:animEffect filter="fade" transition="in">
                                      <p:cBhvr>
                                        <p:cTn dur="1000"/>
                                        <p:tgtEl>
                                          <p:spTgt spid="7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7" st="7"/>
                                            </p:txEl>
                                          </p:spTgt>
                                        </p:tgtEl>
                                        <p:attrNameLst>
                                          <p:attrName>style.visibility</p:attrName>
                                        </p:attrNameLst>
                                      </p:cBhvr>
                                      <p:to>
                                        <p:strVal val="visible"/>
                                      </p:to>
                                    </p:set>
                                    <p:animEffect filter="fade" transition="in">
                                      <p:cBhvr>
                                        <p:cTn dur="1000"/>
                                        <p:tgtEl>
                                          <p:spTgt spid="70">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76" name="Google Shape;76;p16"/>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a:solidFill>
                  <a:schemeClr val="dk1"/>
                </a:solidFill>
              </a:rPr>
              <a:t>Joine sunale winulstan, wuyeje duhnawoahno unohalesdi. Dodaquad uhnelade. Dunenvsv wulujehno, digvhalvda hawiya duyhotle junihiyv nudale aninohalidohi. </a:t>
            </a:r>
            <a:endParaRPr>
              <a:solidFill>
                <a:schemeClr val="dk1"/>
              </a:solidFill>
            </a:endParaRPr>
          </a:p>
          <a:p>
            <a:pPr indent="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Nole agayvlige udlasitihe. “Hisdawaduga sunale,” agehya unosele. Soi sunale winulstan, wuyeje asgaya wunoselehno jusihnena. “Dvjisdawades anagisv,” elisge agehya. Juhnigise, asgaya wusdawadvse na agehya. Usdawadvse kila uweyv wuluje aninel. </a:t>
            </a:r>
            <a:endParaRPr>
              <a:solidFill>
                <a:srgbClr val="FFFFFF"/>
              </a:solidFill>
            </a:endParaRPr>
          </a:p>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Uhna, uguk nulsdane udanedliyvse aninel. “Ugukuu! Ugukuu!” nigawesge. Doyu uhnalvje agehya. “</a:t>
            </a:r>
            <a:r>
              <a:rPr lang="en">
                <a:solidFill>
                  <a:srgbClr val="FFFFFF"/>
                </a:solidFill>
              </a:rPr>
              <a:t>Asgaya oginaneldv gelisgv, aseno uguku ugvwiyusv oginaneldv." </a:t>
            </a:r>
            <a:r>
              <a:rPr lang="en">
                <a:solidFill>
                  <a:srgbClr val="FFFFFF"/>
                </a:solidFill>
              </a:rPr>
              <a:t> Agasesde uguku. Gohida amayi uksesde uguku. Nutlisdawu, wutlawidvhe amayuldi. Noyi duwutese degasugatlv. Usdi jisdvna usuyesv. </a:t>
            </a:r>
            <a:endParaRPr>
              <a:solidFill>
                <a:srgbClr val="FFFFFF"/>
              </a:solidFill>
            </a:endParaRPr>
          </a:p>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chemeClr val="dk1"/>
                </a:solidFill>
              </a:rPr>
              <a:t>Duwasosv amayuldi, udanedliyvse asgaya nulstane. Juwenvsadidl wulose. Agehya uwanvje igvyihno wuluje junenvsv. Wuluje asgaya, usdi jisdvn wugotvtane uniyvd. Usdayvhvsg utvdvne “gado usdi nidulstane nigad ajad jidehiniyvhe?” “Uguku dusgasdanele nigad ajad,” udvne asgaya. “halsgosg” agosele na asgaya “nihidv uguku geli,” udvne ageya. Agadaniyvstane. Inage wulose. Uhisodanele ulesod nulsdane nasgi uskol uwasa. </a:t>
            </a:r>
            <a:endParaRPr sz="1800">
              <a:solidFill>
                <a:schemeClr val="dk1"/>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0" st="0"/>
                                            </p:txEl>
                                          </p:spTgt>
                                        </p:tgtEl>
                                        <p:attrNameLst>
                                          <p:attrName>style.visibility</p:attrName>
                                        </p:attrNameLst>
                                      </p:cBhvr>
                                      <p:to>
                                        <p:strVal val="visible"/>
                                      </p:to>
                                    </p:set>
                                    <p:animEffect filter="fade" transition="in">
                                      <p:cBhvr>
                                        <p:cTn dur="1000"/>
                                        <p:tgtEl>
                                          <p:spTgt spid="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1" st="1"/>
                                            </p:txEl>
                                          </p:spTgt>
                                        </p:tgtEl>
                                        <p:attrNameLst>
                                          <p:attrName>style.visibility</p:attrName>
                                        </p:attrNameLst>
                                      </p:cBhvr>
                                      <p:to>
                                        <p:strVal val="visible"/>
                                      </p:to>
                                    </p:set>
                                    <p:animEffect filter="fade" transition="in">
                                      <p:cBhvr>
                                        <p:cTn dur="1000"/>
                                        <p:tgtEl>
                                          <p:spTgt spid="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2" st="2"/>
                                            </p:txEl>
                                          </p:spTgt>
                                        </p:tgtEl>
                                        <p:attrNameLst>
                                          <p:attrName>style.visibility</p:attrName>
                                        </p:attrNameLst>
                                      </p:cBhvr>
                                      <p:to>
                                        <p:strVal val="visible"/>
                                      </p:to>
                                    </p:set>
                                    <p:animEffect filter="fade" transition="in">
                                      <p:cBhvr>
                                        <p:cTn dur="1000"/>
                                        <p:tgtEl>
                                          <p:spTgt spid="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3" st="3"/>
                                            </p:txEl>
                                          </p:spTgt>
                                        </p:tgtEl>
                                        <p:attrNameLst>
                                          <p:attrName>style.visibility</p:attrName>
                                        </p:attrNameLst>
                                      </p:cBhvr>
                                      <p:to>
                                        <p:strVal val="visible"/>
                                      </p:to>
                                    </p:set>
                                    <p:animEffect filter="fade" transition="in">
                                      <p:cBhvr>
                                        <p:cTn dur="1000"/>
                                        <p:tgtEl>
                                          <p:spTgt spid="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4" st="4"/>
                                            </p:txEl>
                                          </p:spTgt>
                                        </p:tgtEl>
                                        <p:attrNameLst>
                                          <p:attrName>style.visibility</p:attrName>
                                        </p:attrNameLst>
                                      </p:cBhvr>
                                      <p:to>
                                        <p:strVal val="visible"/>
                                      </p:to>
                                    </p:set>
                                    <p:animEffect filter="fade" transition="in">
                                      <p:cBhvr>
                                        <p:cTn dur="1000"/>
                                        <p:tgtEl>
                                          <p:spTgt spid="7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5" st="5"/>
                                            </p:txEl>
                                          </p:spTgt>
                                        </p:tgtEl>
                                        <p:attrNameLst>
                                          <p:attrName>style.visibility</p:attrName>
                                        </p:attrNameLst>
                                      </p:cBhvr>
                                      <p:to>
                                        <p:strVal val="visible"/>
                                      </p:to>
                                    </p:set>
                                    <p:animEffect filter="fade" transition="in">
                                      <p:cBhvr>
                                        <p:cTn dur="1000"/>
                                        <p:tgtEl>
                                          <p:spTgt spid="7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6" st="6"/>
                                            </p:txEl>
                                          </p:spTgt>
                                        </p:tgtEl>
                                        <p:attrNameLst>
                                          <p:attrName>style.visibility</p:attrName>
                                        </p:attrNameLst>
                                      </p:cBhvr>
                                      <p:to>
                                        <p:strVal val="visible"/>
                                      </p:to>
                                    </p:set>
                                    <p:animEffect filter="fade" transition="in">
                                      <p:cBhvr>
                                        <p:cTn dur="1000"/>
                                        <p:tgtEl>
                                          <p:spTgt spid="7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7" st="7"/>
                                            </p:txEl>
                                          </p:spTgt>
                                        </p:tgtEl>
                                        <p:attrNameLst>
                                          <p:attrName>style.visibility</p:attrName>
                                        </p:attrNameLst>
                                      </p:cBhvr>
                                      <p:to>
                                        <p:strVal val="visible"/>
                                      </p:to>
                                    </p:set>
                                    <p:animEffect filter="fade" transition="in">
                                      <p:cBhvr>
                                        <p:cTn dur="1000"/>
                                        <p:tgtEl>
                                          <p:spTgt spid="76">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pic>
        <p:nvPicPr>
          <p:cNvPr id="82" name="Google Shape;82;p17"/>
          <p:cNvPicPr preferRelativeResize="0"/>
          <p:nvPr/>
        </p:nvPicPr>
        <p:blipFill/>
        <p:spPr>
          <a:xfrm>
            <a:off x="1171000" y="833425"/>
            <a:ext cx="5941077" cy="40052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8"/>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pic>
        <p:nvPicPr>
          <p:cNvPr id="88" name="Google Shape;88;p18"/>
          <p:cNvPicPr preferRelativeResize="0"/>
          <p:nvPr/>
        </p:nvPicPr>
        <p:blipFill>
          <a:blip r:embed="rId3">
            <a:alphaModFix/>
          </a:blip>
          <a:stretch>
            <a:fillRect/>
          </a:stretch>
        </p:blipFill>
        <p:spPr>
          <a:xfrm>
            <a:off x="1156550" y="833425"/>
            <a:ext cx="5941077" cy="40052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9"/>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pic>
        <p:nvPicPr>
          <p:cNvPr id="94" name="Google Shape;94;p19"/>
          <p:cNvPicPr preferRelativeResize="0"/>
          <p:nvPr/>
        </p:nvPicPr>
        <p:blipFill>
          <a:blip r:embed="rId3">
            <a:alphaModFix/>
          </a:blip>
          <a:stretch>
            <a:fillRect/>
          </a:stretch>
        </p:blipFill>
        <p:spPr>
          <a:xfrm>
            <a:off x="6022676" y="342200"/>
            <a:ext cx="2664225" cy="1796126"/>
          </a:xfrm>
          <a:prstGeom prst="rect">
            <a:avLst/>
          </a:prstGeom>
          <a:noFill/>
          <a:ln>
            <a:noFill/>
          </a:ln>
        </p:spPr>
      </p:pic>
      <p:sp>
        <p:nvSpPr>
          <p:cNvPr id="95" name="Google Shape;95;p19"/>
          <p:cNvSpPr txBox="1"/>
          <p:nvPr/>
        </p:nvSpPr>
        <p:spPr>
          <a:xfrm>
            <a:off x="361200" y="931900"/>
            <a:ext cx="5548200" cy="389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ᏗᎧᏃᎩᏒ ᏗᏓᏕᏲᎲᏍᎩ</a:t>
            </a:r>
            <a:endParaRPr>
              <a:solidFill>
                <a:srgbClr val="FFFFFF"/>
              </a:solidFill>
              <a:latin typeface="Roboto"/>
              <a:ea typeface="Roboto"/>
              <a:cs typeface="Roboto"/>
              <a:sym typeface="Roboto"/>
            </a:endParaRPr>
          </a:p>
          <a:p>
            <a:pPr indent="0" lvl="0" marL="0" rtl="0" algn="ctr">
              <a:spcBef>
                <a:spcPts val="0"/>
              </a:spcBef>
              <a:spcAft>
                <a:spcPts val="0"/>
              </a:spcAft>
              <a:buNone/>
            </a:pPr>
            <a:r>
              <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Ꭷ ᎢᎦᎵᎢ ᎯᎠ ᏗᎪᏪᎵ ᎤᏁᎳᏅᎯ ᎡᏥᎸᏉᏗᏍᎬ ᎢᏥᏍᏕᎸᏗ ᎤᎬᏩᎳ. ᎯᎸᏍᎩ ᎢᏳᏓᎴᎩ ᏗᎧᏃᎩᏒ ᏗᏕᎶᏆᏍᏗ ᏕᎪᏪᎸ ᎠᏂ. ᎢᎬᏱ ᎠᏗᎾ ᏗᏥᏌᏕᎶᏆᏍᏗ ᏅᏓᎦᎵᏍᏔᏂ ᎢᏥᏃᎩ ᏒᏍᏗᏱ. ᎾᏍᎩᏃ ᎿᏉ ᎾᏍᎩ ᎬᏂᎨᏒ ᏅᏓᏨᏴᏁᎵ. </a:t>
            </a:r>
            <a:endParaRPr>
              <a:solidFill>
                <a:srgbClr val="FFFFFF"/>
              </a:solidFill>
              <a:latin typeface="Roboto"/>
              <a:ea typeface="Roboto"/>
              <a:cs typeface="Roboto"/>
              <a:sym typeface="Roboto"/>
            </a:endParaRPr>
          </a:p>
          <a:p>
            <a:pPr indent="0" lvl="0" marL="0" rtl="0" algn="ctr">
              <a:spcBef>
                <a:spcPts val="0"/>
              </a:spcBef>
              <a:spcAft>
                <a:spcPts val="0"/>
              </a:spcAft>
              <a:buNone/>
            </a:pPr>
            <a:r>
              <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Dikanogisv didadeyohvsgi</a:t>
            </a:r>
            <a:endParaRPr>
              <a:solidFill>
                <a:srgbClr val="FFFFFF"/>
              </a:solidFill>
              <a:latin typeface="Roboto"/>
              <a:ea typeface="Roboto"/>
              <a:cs typeface="Roboto"/>
              <a:sym typeface="Roboto"/>
            </a:endParaRPr>
          </a:p>
          <a:p>
            <a:pPr indent="0" lvl="0" marL="0" rtl="0" algn="ctr">
              <a:spcBef>
                <a:spcPts val="0"/>
              </a:spcBef>
              <a:spcAft>
                <a:spcPts val="0"/>
              </a:spcAft>
              <a:buNone/>
            </a:pPr>
            <a:r>
              <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Ka igalii hia digoweli unelanvhi etsilvquodisgv itsisdelvdi ugvwala. </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Hilvsgi iyudalegi dikanogisv dideloquasdi degowelv ani. </a:t>
            </a:r>
            <a:r>
              <a:rPr lang="en">
                <a:solidFill>
                  <a:srgbClr val="FFFFFF"/>
                </a:solidFill>
              </a:rPr>
              <a:t>igvyi adina ditsadeloquasdi nvdagalistani itsinogi svsdiyi. nasgino hnaquo nasgi gvnigesv nvdatsvyvneli</a:t>
            </a:r>
            <a:endParaRPr>
              <a:solidFill>
                <a:srgbClr val="FFFFFF"/>
              </a:solidFill>
            </a:endParaRPr>
          </a:p>
          <a:p>
            <a:pPr indent="0" lvl="0" marL="0" rtl="0" algn="l">
              <a:spcBef>
                <a:spcPts val="0"/>
              </a:spcBef>
              <a:spcAft>
                <a:spcPts val="0"/>
              </a:spcAft>
              <a:buNone/>
            </a:pPr>
            <a:r>
              <a:t/>
            </a:r>
            <a:endParaRPr>
              <a:solidFill>
                <a:srgbClr val="FFFFFF"/>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0"/>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pic>
        <p:nvPicPr>
          <p:cNvPr id="101" name="Google Shape;101;p20"/>
          <p:cNvPicPr preferRelativeResize="0"/>
          <p:nvPr/>
        </p:nvPicPr>
        <p:blipFill>
          <a:blip r:embed="rId3">
            <a:alphaModFix/>
          </a:blip>
          <a:stretch>
            <a:fillRect/>
          </a:stretch>
        </p:blipFill>
        <p:spPr>
          <a:xfrm>
            <a:off x="6022676" y="342200"/>
            <a:ext cx="2664225" cy="1796126"/>
          </a:xfrm>
          <a:prstGeom prst="rect">
            <a:avLst/>
          </a:prstGeom>
          <a:noFill/>
          <a:ln>
            <a:noFill/>
          </a:ln>
        </p:spPr>
      </p:pic>
      <p:sp>
        <p:nvSpPr>
          <p:cNvPr id="102" name="Google Shape;102;p20"/>
          <p:cNvSpPr txBox="1"/>
          <p:nvPr/>
        </p:nvSpPr>
        <p:spPr>
          <a:xfrm>
            <a:off x="135350" y="931900"/>
            <a:ext cx="5887500" cy="3893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Font typeface="Roboto"/>
              <a:buAutoNum type="arabicPeriod"/>
            </a:pPr>
            <a:r>
              <a:rPr lang="en">
                <a:solidFill>
                  <a:srgbClr val="FFFFFF"/>
                </a:solidFill>
                <a:latin typeface="Roboto"/>
                <a:ea typeface="Roboto"/>
                <a:cs typeface="Roboto"/>
                <a:sym typeface="Roboto"/>
              </a:rPr>
              <a:t>ᏗᎦᏃᏴᎵᏍᏙᏗ ᏂᏕᎬᏅᎢ, ᎠᎴ ᎾᏍᎩ ᎢᎪᎯᏛ ᏗᎦᏃᏴᎵᏍᏙᏗ ᎨᏒᎢ. </a:t>
            </a:r>
            <a:endParaRPr>
              <a:solidFill>
                <a:srgbClr val="FFFFFF"/>
              </a:solidFill>
              <a:latin typeface="Roboto"/>
              <a:ea typeface="Roboto"/>
              <a:cs typeface="Roboto"/>
              <a:sym typeface="Roboto"/>
            </a:endParaRPr>
          </a:p>
          <a:p>
            <a:pPr indent="0" lvl="0" marL="457200" rtl="0" algn="l">
              <a:spcBef>
                <a:spcPts val="0"/>
              </a:spcBef>
              <a:spcAft>
                <a:spcPts val="0"/>
              </a:spcAft>
              <a:buNone/>
            </a:pPr>
            <a:r>
              <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ᎯᎠ ᎠᏂ ᏥᏕᎪᏪᎳ ᏗᎦᏃᏴᎵᏍᏙᏗ ᏚᎾᏙᎥ</a:t>
            </a:r>
            <a:endParaRPr>
              <a:solidFill>
                <a:srgbClr val="FFFFFF"/>
              </a:solidFill>
              <a:latin typeface="Roboto"/>
              <a:ea typeface="Roboto"/>
              <a:cs typeface="Roboto"/>
              <a:sym typeface="Roboto"/>
            </a:endParaRPr>
          </a:p>
          <a:p>
            <a:pPr indent="0" lvl="0" marL="0" rtl="0" algn="l">
              <a:spcBef>
                <a:spcPts val="0"/>
              </a:spcBef>
              <a:spcAft>
                <a:spcPts val="0"/>
              </a:spcAft>
              <a:buNone/>
            </a:pPr>
            <a:r>
              <a:t/>
            </a:r>
            <a:endParaRPr>
              <a:solidFill>
                <a:srgbClr val="FFFFFF"/>
              </a:solidFill>
              <a:latin typeface="Roboto"/>
              <a:ea typeface="Roboto"/>
              <a:cs typeface="Roboto"/>
              <a:sym typeface="Roboto"/>
            </a:endParaRPr>
          </a:p>
          <a:p>
            <a:pPr indent="0" lvl="0" marL="0" rtl="0" algn="l">
              <a:spcBef>
                <a:spcPts val="0"/>
              </a:spcBef>
              <a:spcAft>
                <a:spcPts val="0"/>
              </a:spcAft>
              <a:buNone/>
            </a:pPr>
            <a:r>
              <a:rPr lang="en">
                <a:solidFill>
                  <a:srgbClr val="FFFFFF"/>
                </a:solidFill>
                <a:latin typeface="Roboto"/>
                <a:ea typeface="Roboto"/>
                <a:cs typeface="Roboto"/>
                <a:sym typeface="Roboto"/>
              </a:rPr>
              <a:t>ᎯᎠᏃ ᎠᏂ ᏔᎵ ᏥᏕᎪᏪᎳ              </a:t>
            </a:r>
            <a:r>
              <a:rPr lang="en" sz="900">
                <a:solidFill>
                  <a:srgbClr val="454545"/>
                </a:solidFill>
              </a:rPr>
              <a:t> </a:t>
            </a:r>
            <a:r>
              <a:rPr lang="en">
                <a:solidFill>
                  <a:srgbClr val="FFFFFF"/>
                </a:solidFill>
              </a:rPr>
              <a:t>ᏓᎧᏃᎩᏍᎬᎢ, ᏌᏉ ᎯᎠ       ᎠᎧᏃᎩᏍᎬ ᎢᎪᎯᏛ ᏗᎧᏃᎩᏍᏗ. </a:t>
            </a:r>
            <a:endParaRPr>
              <a:solidFill>
                <a:srgbClr val="FFFFFF"/>
              </a:solidFill>
            </a:endParaRPr>
          </a:p>
          <a:p>
            <a:pPr indent="0" lvl="0" marL="0" rtl="0" algn="l">
              <a:spcBef>
                <a:spcPts val="0"/>
              </a:spcBef>
              <a:spcAft>
                <a:spcPts val="0"/>
              </a:spcAft>
              <a:buNone/>
            </a:pPr>
            <a:r>
              <a:t/>
            </a:r>
            <a:endParaRPr>
              <a:solidFill>
                <a:srgbClr val="FFFFFF"/>
              </a:solidFill>
              <a:latin typeface="Roboto"/>
              <a:ea typeface="Roboto"/>
              <a:cs typeface="Roboto"/>
              <a:sym typeface="Roboto"/>
            </a:endParaRPr>
          </a:p>
          <a:p>
            <a:pPr indent="-317500" lvl="0" marL="457200" rtl="0" algn="l">
              <a:lnSpc>
                <a:spcPct val="115000"/>
              </a:lnSpc>
              <a:spcBef>
                <a:spcPts val="1400"/>
              </a:spcBef>
              <a:spcAft>
                <a:spcPts val="0"/>
              </a:spcAft>
              <a:buClr>
                <a:srgbClr val="FFFFFF"/>
              </a:buClr>
              <a:buSzPts val="1400"/>
              <a:buAutoNum type="arabicPeriod"/>
            </a:pPr>
            <a:r>
              <a:rPr lang="en">
                <a:solidFill>
                  <a:srgbClr val="FFFFFF"/>
                </a:solidFill>
              </a:rPr>
              <a:t>diganoyvlisdodi nidegvnvi, ale nasgi igohidv  diganoyvlisdodi gesvi</a:t>
            </a:r>
            <a:endParaRPr>
              <a:solidFill>
                <a:srgbClr val="FFFFFF"/>
              </a:solidFill>
            </a:endParaRPr>
          </a:p>
          <a:p>
            <a:pPr indent="0" lvl="0" marL="0" rtl="0" algn="l">
              <a:lnSpc>
                <a:spcPct val="115000"/>
              </a:lnSpc>
              <a:spcBef>
                <a:spcPts val="1400"/>
              </a:spcBef>
              <a:spcAft>
                <a:spcPts val="0"/>
              </a:spcAft>
              <a:buNone/>
            </a:pPr>
            <a:r>
              <a:rPr lang="en">
                <a:solidFill>
                  <a:srgbClr val="FFFFFF"/>
                </a:solidFill>
              </a:rPr>
              <a:t>hia ani tsidegowela diganoyvlisdodi dunadov</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rPr lang="en">
                <a:solidFill>
                  <a:srgbClr val="FFFFFF"/>
                </a:solidFill>
              </a:rPr>
              <a:t>hiano ani tali tsidegowela             dakanogisgvi, saquo      akanogisgv igohidv dikanogisdi. </a:t>
            </a:r>
            <a:endParaRPr>
              <a:solidFill>
                <a:srgbClr val="FFFFFF"/>
              </a:solidFill>
            </a:endParaRPr>
          </a:p>
          <a:p>
            <a:pPr indent="0" lvl="0" marL="0" rtl="0" algn="l">
              <a:lnSpc>
                <a:spcPct val="115000"/>
              </a:lnSpc>
              <a:spcBef>
                <a:spcPts val="1400"/>
              </a:spcBef>
              <a:spcAft>
                <a:spcPts val="0"/>
              </a:spcAft>
              <a:buNone/>
            </a:pPr>
            <a:r>
              <a:t/>
            </a:r>
            <a:endParaRPr>
              <a:solidFill>
                <a:srgbClr val="FFFFFF"/>
              </a:solidFill>
            </a:endParaRPr>
          </a:p>
          <a:p>
            <a:pPr indent="0" lvl="0" marL="0" rtl="0" algn="l">
              <a:lnSpc>
                <a:spcPct val="115000"/>
              </a:lnSpc>
              <a:spcBef>
                <a:spcPts val="1400"/>
              </a:spcBef>
              <a:spcAft>
                <a:spcPts val="0"/>
              </a:spcAft>
              <a:buNone/>
            </a:pPr>
            <a:r>
              <a:t/>
            </a:r>
            <a:endParaRPr>
              <a:solidFill>
                <a:srgbClr val="FFFFFF"/>
              </a:solidFill>
              <a:latin typeface="Roboto"/>
              <a:ea typeface="Roboto"/>
              <a:cs typeface="Roboto"/>
              <a:sym typeface="Roboto"/>
            </a:endParaRPr>
          </a:p>
          <a:p>
            <a:pPr indent="0" lvl="0" marL="0" rtl="0" algn="l">
              <a:spcBef>
                <a:spcPts val="1400"/>
              </a:spcBef>
              <a:spcAft>
                <a:spcPts val="0"/>
              </a:spcAft>
              <a:buNone/>
            </a:pPr>
            <a:r>
              <a:t/>
            </a:r>
            <a:endParaRPr>
              <a:solidFill>
                <a:srgbClr val="FFFFFF"/>
              </a:solidFill>
              <a:latin typeface="Roboto"/>
              <a:ea typeface="Roboto"/>
              <a:cs typeface="Roboto"/>
              <a:sym typeface="Roboto"/>
            </a:endParaRPr>
          </a:p>
        </p:txBody>
      </p:sp>
      <p:pic>
        <p:nvPicPr>
          <p:cNvPr id="103" name="Google Shape;103;p20"/>
          <p:cNvPicPr preferRelativeResize="0"/>
          <p:nvPr/>
        </p:nvPicPr>
        <p:blipFill>
          <a:blip r:embed="rId4">
            <a:alphaModFix/>
          </a:blip>
          <a:stretch>
            <a:fillRect/>
          </a:stretch>
        </p:blipFill>
        <p:spPr>
          <a:xfrm>
            <a:off x="2321750" y="3786738"/>
            <a:ext cx="533400" cy="361950"/>
          </a:xfrm>
          <a:prstGeom prst="rect">
            <a:avLst/>
          </a:prstGeom>
          <a:noFill/>
          <a:ln>
            <a:noFill/>
          </a:ln>
        </p:spPr>
      </p:pic>
      <p:pic>
        <p:nvPicPr>
          <p:cNvPr id="104" name="Google Shape;104;p20"/>
          <p:cNvPicPr preferRelativeResize="0"/>
          <p:nvPr/>
        </p:nvPicPr>
        <p:blipFill>
          <a:blip r:embed="rId5">
            <a:alphaModFix/>
          </a:blip>
          <a:stretch>
            <a:fillRect/>
          </a:stretch>
        </p:blipFill>
        <p:spPr>
          <a:xfrm>
            <a:off x="3839125" y="3238226"/>
            <a:ext cx="1562100" cy="381000"/>
          </a:xfrm>
          <a:prstGeom prst="rect">
            <a:avLst/>
          </a:prstGeom>
          <a:noFill/>
          <a:ln>
            <a:noFill/>
          </a:ln>
        </p:spPr>
      </p:pic>
      <p:pic>
        <p:nvPicPr>
          <p:cNvPr id="105" name="Google Shape;105;p20"/>
          <p:cNvPicPr preferRelativeResize="0"/>
          <p:nvPr/>
        </p:nvPicPr>
        <p:blipFill>
          <a:blip r:embed="rId5">
            <a:alphaModFix/>
          </a:blip>
          <a:stretch>
            <a:fillRect/>
          </a:stretch>
        </p:blipFill>
        <p:spPr>
          <a:xfrm>
            <a:off x="3229250" y="1395401"/>
            <a:ext cx="1562100" cy="381000"/>
          </a:xfrm>
          <a:prstGeom prst="rect">
            <a:avLst/>
          </a:prstGeom>
          <a:noFill/>
          <a:ln>
            <a:noFill/>
          </a:ln>
        </p:spPr>
      </p:pic>
      <p:pic>
        <p:nvPicPr>
          <p:cNvPr id="106" name="Google Shape;106;p20"/>
          <p:cNvPicPr preferRelativeResize="0"/>
          <p:nvPr/>
        </p:nvPicPr>
        <p:blipFill>
          <a:blip r:embed="rId4">
            <a:alphaModFix/>
          </a:blip>
          <a:stretch>
            <a:fillRect/>
          </a:stretch>
        </p:blipFill>
        <p:spPr>
          <a:xfrm>
            <a:off x="2075200" y="1776388"/>
            <a:ext cx="533400" cy="361950"/>
          </a:xfrm>
          <a:prstGeom prst="rect">
            <a:avLst/>
          </a:prstGeom>
          <a:noFill/>
          <a:ln>
            <a:noFill/>
          </a:ln>
        </p:spPr>
      </p:pic>
      <p:pic>
        <p:nvPicPr>
          <p:cNvPr id="107" name="Google Shape;107;p20"/>
          <p:cNvPicPr preferRelativeResize="0"/>
          <p:nvPr/>
        </p:nvPicPr>
        <p:blipFill>
          <a:blip r:embed="rId6">
            <a:alphaModFix/>
          </a:blip>
          <a:stretch>
            <a:fillRect/>
          </a:stretch>
        </p:blipFill>
        <p:spPr>
          <a:xfrm>
            <a:off x="4372388" y="1876401"/>
            <a:ext cx="219075" cy="161925"/>
          </a:xfrm>
          <a:prstGeom prst="rect">
            <a:avLst/>
          </a:prstGeom>
          <a:noFill/>
          <a:ln>
            <a:noFill/>
          </a:ln>
        </p:spPr>
      </p:pic>
      <p:pic>
        <p:nvPicPr>
          <p:cNvPr id="108" name="Google Shape;108;p20"/>
          <p:cNvPicPr preferRelativeResize="0"/>
          <p:nvPr/>
        </p:nvPicPr>
        <p:blipFill>
          <a:blip r:embed="rId6">
            <a:alphaModFix/>
          </a:blip>
          <a:stretch>
            <a:fillRect/>
          </a:stretch>
        </p:blipFill>
        <p:spPr>
          <a:xfrm>
            <a:off x="4572000" y="3886751"/>
            <a:ext cx="219075" cy="161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pic>
        <p:nvPicPr>
          <p:cNvPr id="114" name="Google Shape;114;p21"/>
          <p:cNvPicPr preferRelativeResize="0"/>
          <p:nvPr/>
        </p:nvPicPr>
        <p:blipFill>
          <a:blip r:embed="rId3">
            <a:alphaModFix/>
          </a:blip>
          <a:stretch>
            <a:fillRect/>
          </a:stretch>
        </p:blipFill>
        <p:spPr>
          <a:xfrm>
            <a:off x="6022676" y="342200"/>
            <a:ext cx="2664225" cy="1796126"/>
          </a:xfrm>
          <a:prstGeom prst="rect">
            <a:avLst/>
          </a:prstGeom>
          <a:noFill/>
          <a:ln>
            <a:noFill/>
          </a:ln>
        </p:spPr>
      </p:pic>
      <p:sp>
        <p:nvSpPr>
          <p:cNvPr id="115" name="Google Shape;115;p21"/>
          <p:cNvSpPr txBox="1"/>
          <p:nvPr/>
        </p:nvSpPr>
        <p:spPr>
          <a:xfrm>
            <a:off x="135350" y="931900"/>
            <a:ext cx="6019800" cy="409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FFFFFF"/>
                </a:solidFill>
              </a:rPr>
              <a:t>ᎾᏍᎩᏃ ᎢᏳᏍᏗ ᏥᎪᏪᎳ       ᎤᏃᏍᏓ ᎦᏃᏴᎵᏍᏙᏗ ᏚᏙᎥ, </a:t>
            </a:r>
            <a:endParaRPr>
              <a:solidFill>
                <a:srgbClr val="FFFFFF"/>
              </a:solidFill>
            </a:endParaRPr>
          </a:p>
          <a:p>
            <a:pPr indent="0" lvl="0" marL="0" rtl="0" algn="l">
              <a:lnSpc>
                <a:spcPct val="115000"/>
              </a:lnSpc>
              <a:spcBef>
                <a:spcPts val="0"/>
              </a:spcBef>
              <a:spcAft>
                <a:spcPts val="0"/>
              </a:spcAft>
              <a:buNone/>
            </a:pPr>
            <a:r>
              <a:rPr lang="en">
                <a:solidFill>
                  <a:srgbClr val="FFFFFF"/>
                </a:solidFill>
              </a:rPr>
              <a:t>ᎯᎠᏃ ᏥᎪᏪᎳ       ᎠᏰᎵ ᎢᎦᏛᎯ ᎦᏃᏴᎵᏍᏙᏗ ᏚᏙᎥ.</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rPr lang="en">
                <a:solidFill>
                  <a:srgbClr val="FFFFFF"/>
                </a:solidFill>
              </a:rPr>
              <a:t>ᎯᎠᏃ ᏥᎪᏪᎳ      ᏅᎩ ᎢᎦᏛᎯ ᎦᏃᏴᎵᏍᏙᏗ ᏚᏙᎥ; ᏅᎩᏰᏃ ᎾᏍᎩ ᏥᏕᎪᏪᎶ ᏓᎧᏃᎩᏍᎬ ᏌᏉ ᎤᏃᏍᏛ ᎦᏃᏴᎵᏍᏙᏗ ᎠᎧᏃᎩᏍᎬ ᎢᎪᎯᏛ ᏗᎧᏃᎩᏍᏗ ᎨᏐᎢ.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rPr lang="en">
                <a:solidFill>
                  <a:srgbClr val="FFFFFF"/>
                </a:solidFill>
              </a:rPr>
              <a:t>ᎯᎠᏃ ᏥᎪᏪᎳ       ᏧᏁᎳ ᎢᎦᏛᎯ ᎦᏃᏴᎵᏍᏙᏗ ᏚᏙᎥ; ᏧᏁᎳᏰᏃ ᎾᏍᎩ ᏥᏕᎪᏪᎶ ᏓᎧᏃᎩᏍᎬ ᏌᏉ ᎤᏃᏍᏛ ᎦᏃᏴᎵᏍᏙᏗ ᎠᎧᏃᎩᏍᎬ ᎢᎪᎯᏛ ᏗᎧᏃᎩᏍᏗ ᎨᏐᎢ.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rPr lang="en">
                <a:solidFill>
                  <a:srgbClr val="FFFFFF"/>
                </a:solidFill>
              </a:rPr>
              <a:t>ᎯᎠᏃ ᏥᎪᏪᎳ       ᏓᎳᏚ ᎢᎦᏛᎯ ᎦᏃᏴᎵᏍᏙᏗ ᏚᏙᎥ.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rPr lang="en">
                <a:solidFill>
                  <a:srgbClr val="FFFFFF"/>
                </a:solidFill>
              </a:rPr>
              <a:t>ᎢᏳᏃ ᎬᎿᎨ ᏧᏓᏓᎶᎢ ᎦᏃᏴᎵᏍᏙᏗ ᎪᏪᎸ ᎢᎬᏱᏗᏢ, ᎯᎠ ᏥᏂᎬᏃᎢ       ᎠᏓᏃᏁᎯ ᎨᏐ ᎪᎯᏗᏍᎬ ᎾᏍᎩ ᎦᏃᏴᎵᏍᏙᏗ ᏂᎦᏅᎯᏒ ᎠᏰᎵ ᎢᏴᏛ ᎢᎪᎯᏛ.     </a:t>
            </a:r>
            <a:endParaRPr>
              <a:solidFill>
                <a:srgbClr val="FFFFFF"/>
              </a:solidFill>
            </a:endParaRPr>
          </a:p>
          <a:p>
            <a:pPr indent="0" lvl="0" marL="0" rtl="0" algn="l">
              <a:lnSpc>
                <a:spcPct val="115000"/>
              </a:lnSpc>
              <a:spcBef>
                <a:spcPts val="1400"/>
              </a:spcBef>
              <a:spcAft>
                <a:spcPts val="0"/>
              </a:spcAft>
              <a:buNone/>
            </a:pPr>
            <a:r>
              <a:t/>
            </a:r>
            <a:endParaRPr>
              <a:solidFill>
                <a:srgbClr val="FFFFFF"/>
              </a:solidFill>
            </a:endParaRPr>
          </a:p>
          <a:p>
            <a:pPr indent="0" lvl="0" marL="0" rtl="0" algn="l">
              <a:lnSpc>
                <a:spcPct val="115000"/>
              </a:lnSpc>
              <a:spcBef>
                <a:spcPts val="1400"/>
              </a:spcBef>
              <a:spcAft>
                <a:spcPts val="0"/>
              </a:spcAft>
              <a:buNone/>
            </a:pPr>
            <a:r>
              <a:t/>
            </a:r>
            <a:endParaRPr>
              <a:solidFill>
                <a:srgbClr val="FFFFFF"/>
              </a:solidFill>
              <a:latin typeface="Roboto"/>
              <a:ea typeface="Roboto"/>
              <a:cs typeface="Roboto"/>
              <a:sym typeface="Roboto"/>
            </a:endParaRPr>
          </a:p>
          <a:p>
            <a:pPr indent="0" lvl="0" marL="0" rtl="0" algn="l">
              <a:spcBef>
                <a:spcPts val="1400"/>
              </a:spcBef>
              <a:spcAft>
                <a:spcPts val="0"/>
              </a:spcAft>
              <a:buNone/>
            </a:pPr>
            <a:r>
              <a:t/>
            </a:r>
            <a:endParaRPr>
              <a:solidFill>
                <a:srgbClr val="FFFFFF"/>
              </a:solidFill>
              <a:latin typeface="Roboto"/>
              <a:ea typeface="Roboto"/>
              <a:cs typeface="Roboto"/>
              <a:sym typeface="Roboto"/>
            </a:endParaRPr>
          </a:p>
        </p:txBody>
      </p:sp>
      <p:pic>
        <p:nvPicPr>
          <p:cNvPr id="116" name="Google Shape;116;p21"/>
          <p:cNvPicPr preferRelativeResize="0"/>
          <p:nvPr/>
        </p:nvPicPr>
        <p:blipFill>
          <a:blip r:embed="rId4">
            <a:alphaModFix/>
          </a:blip>
          <a:stretch>
            <a:fillRect/>
          </a:stretch>
        </p:blipFill>
        <p:spPr>
          <a:xfrm>
            <a:off x="2185825" y="1051151"/>
            <a:ext cx="219075" cy="161925"/>
          </a:xfrm>
          <a:prstGeom prst="rect">
            <a:avLst/>
          </a:prstGeom>
          <a:noFill/>
          <a:ln>
            <a:noFill/>
          </a:ln>
        </p:spPr>
      </p:pic>
      <p:pic>
        <p:nvPicPr>
          <p:cNvPr id="117" name="Google Shape;117;p21"/>
          <p:cNvPicPr preferRelativeResize="0"/>
          <p:nvPr/>
        </p:nvPicPr>
        <p:blipFill>
          <a:blip r:embed="rId5">
            <a:alphaModFix/>
          </a:blip>
          <a:stretch>
            <a:fillRect/>
          </a:stretch>
        </p:blipFill>
        <p:spPr>
          <a:xfrm>
            <a:off x="1339825" y="1241576"/>
            <a:ext cx="228600" cy="323850"/>
          </a:xfrm>
          <a:prstGeom prst="rect">
            <a:avLst/>
          </a:prstGeom>
          <a:noFill/>
          <a:ln>
            <a:noFill/>
          </a:ln>
        </p:spPr>
      </p:pic>
      <p:pic>
        <p:nvPicPr>
          <p:cNvPr id="118" name="Google Shape;118;p21"/>
          <p:cNvPicPr preferRelativeResize="0"/>
          <p:nvPr/>
        </p:nvPicPr>
        <p:blipFill>
          <a:blip r:embed="rId6">
            <a:alphaModFix/>
          </a:blip>
          <a:stretch>
            <a:fillRect/>
          </a:stretch>
        </p:blipFill>
        <p:spPr>
          <a:xfrm>
            <a:off x="1335050" y="1663826"/>
            <a:ext cx="238125" cy="323850"/>
          </a:xfrm>
          <a:prstGeom prst="rect">
            <a:avLst/>
          </a:prstGeom>
          <a:noFill/>
          <a:ln>
            <a:noFill/>
          </a:ln>
        </p:spPr>
      </p:pic>
      <p:pic>
        <p:nvPicPr>
          <p:cNvPr id="119" name="Google Shape;119;p21"/>
          <p:cNvPicPr preferRelativeResize="0"/>
          <p:nvPr/>
        </p:nvPicPr>
        <p:blipFill>
          <a:blip r:embed="rId7">
            <a:alphaModFix/>
          </a:blip>
          <a:stretch>
            <a:fillRect/>
          </a:stretch>
        </p:blipFill>
        <p:spPr>
          <a:xfrm>
            <a:off x="1382675" y="2438151"/>
            <a:ext cx="190500" cy="333375"/>
          </a:xfrm>
          <a:prstGeom prst="rect">
            <a:avLst/>
          </a:prstGeom>
          <a:noFill/>
          <a:ln>
            <a:noFill/>
          </a:ln>
        </p:spPr>
      </p:pic>
      <p:pic>
        <p:nvPicPr>
          <p:cNvPr id="120" name="Google Shape;120;p21"/>
          <p:cNvPicPr preferRelativeResize="0"/>
          <p:nvPr/>
        </p:nvPicPr>
        <p:blipFill>
          <a:blip r:embed="rId8">
            <a:alphaModFix/>
          </a:blip>
          <a:stretch>
            <a:fillRect/>
          </a:stretch>
        </p:blipFill>
        <p:spPr>
          <a:xfrm>
            <a:off x="1382675" y="3145601"/>
            <a:ext cx="190500" cy="333375"/>
          </a:xfrm>
          <a:prstGeom prst="rect">
            <a:avLst/>
          </a:prstGeom>
          <a:noFill/>
          <a:ln>
            <a:noFill/>
          </a:ln>
        </p:spPr>
      </p:pic>
      <p:pic>
        <p:nvPicPr>
          <p:cNvPr id="121" name="Google Shape;121;p21"/>
          <p:cNvPicPr preferRelativeResize="0"/>
          <p:nvPr/>
        </p:nvPicPr>
        <p:blipFill>
          <a:blip r:embed="rId9">
            <a:alphaModFix/>
          </a:blip>
          <a:stretch>
            <a:fillRect/>
          </a:stretch>
        </p:blipFill>
        <p:spPr>
          <a:xfrm>
            <a:off x="4718900" y="3943476"/>
            <a:ext cx="228600" cy="333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