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y="5143500" cx="9144000"/>
  <p:notesSz cx="6858000" cy="9144000"/>
  <p:embeddedFontLst>
    <p:embeddedFont>
      <p:font typeface="Roboto Slab"/>
      <p:regular r:id="rId33"/>
      <p:bold r:id="rId34"/>
    </p:embeddedFont>
    <p:embeddedFont>
      <p:font typeface="Roboto"/>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RobotoSlab-regular.fntdata"/><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Roboto-regular.fntdata"/><Relationship Id="rId12" Type="http://schemas.openxmlformats.org/officeDocument/2006/relationships/slide" Target="slides/slide7.xml"/><Relationship Id="rId34" Type="http://schemas.openxmlformats.org/officeDocument/2006/relationships/font" Target="fonts/RobotoSlab-bold.fntdata"/><Relationship Id="rId15" Type="http://schemas.openxmlformats.org/officeDocument/2006/relationships/slide" Target="slides/slide10.xml"/><Relationship Id="rId37" Type="http://schemas.openxmlformats.org/officeDocument/2006/relationships/font" Target="fonts/Roboto-italic.fntdata"/><Relationship Id="rId14" Type="http://schemas.openxmlformats.org/officeDocument/2006/relationships/slide" Target="slides/slide9.xml"/><Relationship Id="rId36" Type="http://schemas.openxmlformats.org/officeDocument/2006/relationships/font" Target="fonts/Roboto-bold.fntdata"/><Relationship Id="rId17" Type="http://schemas.openxmlformats.org/officeDocument/2006/relationships/slide" Target="slides/slide12.xml"/><Relationship Id="rId16" Type="http://schemas.openxmlformats.org/officeDocument/2006/relationships/slide" Target="slides/slide11.xml"/><Relationship Id="rId38" Type="http://schemas.openxmlformats.org/officeDocument/2006/relationships/font" Target="fonts/Roboto-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 name="Shape 58"/>
        <p:cNvGrpSpPr/>
        <p:nvPr/>
      </p:nvGrpSpPr>
      <p:grpSpPr>
        <a:xfrm>
          <a:off x="0" y="0"/>
          <a:ext cx="0" cy="0"/>
          <a:chOff x="0" y="0"/>
          <a:chExt cx="0" cy="0"/>
        </a:xfrm>
      </p:grpSpPr>
      <p:sp>
        <p:nvSpPr>
          <p:cNvPr id="59" name="Google Shape;5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g5d995c6ad6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5d995c6ad6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g5d995c6ad6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5d995c6ad6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 name="Shape 139"/>
        <p:cNvGrpSpPr/>
        <p:nvPr/>
      </p:nvGrpSpPr>
      <p:grpSpPr>
        <a:xfrm>
          <a:off x="0" y="0"/>
          <a:ext cx="0" cy="0"/>
          <a:chOff x="0" y="0"/>
          <a:chExt cx="0" cy="0"/>
        </a:xfrm>
      </p:grpSpPr>
      <p:sp>
        <p:nvSpPr>
          <p:cNvPr id="140" name="Google Shape;140;g5d995c6ad6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5d995c6ad6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Google Shape;147;g5d995c6ad6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5d995c6ad6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g5d995c6ad6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5d995c6ad6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Google Shape;161;g5d995c6ad6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5d995c6ad6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g5d995c6ad6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5d995c6ad6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 name="Shape 174"/>
        <p:cNvGrpSpPr/>
        <p:nvPr/>
      </p:nvGrpSpPr>
      <p:grpSpPr>
        <a:xfrm>
          <a:off x="0" y="0"/>
          <a:ext cx="0" cy="0"/>
          <a:chOff x="0" y="0"/>
          <a:chExt cx="0" cy="0"/>
        </a:xfrm>
      </p:grpSpPr>
      <p:sp>
        <p:nvSpPr>
          <p:cNvPr id="175" name="Google Shape;175;g5d995c6ad6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5d995c6ad6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Google Shape;182;g5d995c6ad6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5d995c6ad6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Google Shape;189;g5d995c6ad6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5d995c6ad6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 name="Shape 64"/>
        <p:cNvGrpSpPr/>
        <p:nvPr/>
      </p:nvGrpSpPr>
      <p:grpSpPr>
        <a:xfrm>
          <a:off x="0" y="0"/>
          <a:ext cx="0" cy="0"/>
          <a:chOff x="0" y="0"/>
          <a:chExt cx="0" cy="0"/>
        </a:xfrm>
      </p:grpSpPr>
      <p:sp>
        <p:nvSpPr>
          <p:cNvPr id="65" name="Google Shape;65;g5d995c6ad6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5d995c6ad6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Google Shape;203;g5d995c6ad6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5d995c6ad6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g5d995c6ad6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5d995c6ad6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 name="Shape 230"/>
        <p:cNvGrpSpPr/>
        <p:nvPr/>
      </p:nvGrpSpPr>
      <p:grpSpPr>
        <a:xfrm>
          <a:off x="0" y="0"/>
          <a:ext cx="0" cy="0"/>
          <a:chOff x="0" y="0"/>
          <a:chExt cx="0" cy="0"/>
        </a:xfrm>
      </p:grpSpPr>
      <p:sp>
        <p:nvSpPr>
          <p:cNvPr id="231" name="Google Shape;231;g5d995c6ad6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5d995c6ad6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g5d995c6ad6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5d995c6ad6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 name="Shape 250"/>
        <p:cNvGrpSpPr/>
        <p:nvPr/>
      </p:nvGrpSpPr>
      <p:grpSpPr>
        <a:xfrm>
          <a:off x="0" y="0"/>
          <a:ext cx="0" cy="0"/>
          <a:chOff x="0" y="0"/>
          <a:chExt cx="0" cy="0"/>
        </a:xfrm>
      </p:grpSpPr>
      <p:sp>
        <p:nvSpPr>
          <p:cNvPr id="251" name="Google Shape;251;g5d995c6ad6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5d995c6ad6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 name="Shape 258"/>
        <p:cNvGrpSpPr/>
        <p:nvPr/>
      </p:nvGrpSpPr>
      <p:grpSpPr>
        <a:xfrm>
          <a:off x="0" y="0"/>
          <a:ext cx="0" cy="0"/>
          <a:chOff x="0" y="0"/>
          <a:chExt cx="0" cy="0"/>
        </a:xfrm>
      </p:grpSpPr>
      <p:sp>
        <p:nvSpPr>
          <p:cNvPr id="259" name="Google Shape;259;g5d995c6ad6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5d995c6ad6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Google Shape;266;g5d995c6ad6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5d995c6ad6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 name="Shape 272"/>
        <p:cNvGrpSpPr/>
        <p:nvPr/>
      </p:nvGrpSpPr>
      <p:grpSpPr>
        <a:xfrm>
          <a:off x="0" y="0"/>
          <a:ext cx="0" cy="0"/>
          <a:chOff x="0" y="0"/>
          <a:chExt cx="0" cy="0"/>
        </a:xfrm>
      </p:grpSpPr>
      <p:sp>
        <p:nvSpPr>
          <p:cNvPr id="273" name="Google Shape;273;g5d995c6ad6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5d995c6ad6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 name="Shape 70"/>
        <p:cNvGrpSpPr/>
        <p:nvPr/>
      </p:nvGrpSpPr>
      <p:grpSpPr>
        <a:xfrm>
          <a:off x="0" y="0"/>
          <a:ext cx="0" cy="0"/>
          <a:chOff x="0" y="0"/>
          <a:chExt cx="0" cy="0"/>
        </a:xfrm>
      </p:grpSpPr>
      <p:sp>
        <p:nvSpPr>
          <p:cNvPr id="71" name="Google Shape;71;g5ded5c45f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5ded5c45f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 name="Shape 77"/>
        <p:cNvGrpSpPr/>
        <p:nvPr/>
      </p:nvGrpSpPr>
      <p:grpSpPr>
        <a:xfrm>
          <a:off x="0" y="0"/>
          <a:ext cx="0" cy="0"/>
          <a:chOff x="0" y="0"/>
          <a:chExt cx="0" cy="0"/>
        </a:xfrm>
      </p:grpSpPr>
      <p:sp>
        <p:nvSpPr>
          <p:cNvPr id="78" name="Google Shape;78;g5d3411d35b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5d3411d35b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 name="Shape 85"/>
        <p:cNvGrpSpPr/>
        <p:nvPr/>
      </p:nvGrpSpPr>
      <p:grpSpPr>
        <a:xfrm>
          <a:off x="0" y="0"/>
          <a:ext cx="0" cy="0"/>
          <a:chOff x="0" y="0"/>
          <a:chExt cx="0" cy="0"/>
        </a:xfrm>
      </p:grpSpPr>
      <p:sp>
        <p:nvSpPr>
          <p:cNvPr id="86" name="Google Shape;86;g5ded5c45f6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5ded5c45f6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g5ded5c45f6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5ded5c45f6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Google Shape;99;g5d983a5dab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5d983a5dab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g5d995c6ad6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5d995c6ad6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Google Shape;116;g5d995c6ad6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5d995c6ad6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0" name="Shape 10"/>
        <p:cNvGrpSpPr/>
        <p:nvPr/>
      </p:nvGrpSpPr>
      <p:grpSpPr>
        <a:xfrm>
          <a:off x="0" y="0"/>
          <a:ext cx="0" cy="0"/>
          <a:chOff x="0" y="0"/>
          <a:chExt cx="0" cy="0"/>
        </a:xfrm>
      </p:grpSpPr>
      <p:cxnSp>
        <p:nvCxnSpPr>
          <p:cNvPr id="11" name="Google Shape;11;p2"/>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12" name="Google Shape;12;p2"/>
          <p:cNvSpPr txBox="1"/>
          <p:nvPr>
            <p:ph type="ctrTitle"/>
          </p:nvPr>
        </p:nvSpPr>
        <p:spPr>
          <a:xfrm>
            <a:off x="1680302" y="1188925"/>
            <a:ext cx="5783400" cy="1457400"/>
          </a:xfrm>
          <a:prstGeom prst="rect">
            <a:avLst/>
          </a:prstGeom>
        </p:spPr>
        <p:txBody>
          <a:bodyPr anchorCtr="0" anchor="b" bIns="91425" lIns="91425" spcFirstLastPara="1" rIns="91425" wrap="square" tIns="91425">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p:txBody>
      </p:sp>
      <p:sp>
        <p:nvSpPr>
          <p:cNvPr id="13" name="Google Shape;13;p2"/>
          <p:cNvSpPr txBox="1"/>
          <p:nvPr>
            <p:ph idx="1" type="subTitle"/>
          </p:nvPr>
        </p:nvSpPr>
        <p:spPr>
          <a:xfrm>
            <a:off x="1680302" y="3049450"/>
            <a:ext cx="5783400" cy="9090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rgbClr val="F1C232"/>
              </a:buClr>
              <a:buSzPts val="2400"/>
              <a:buFont typeface="Roboto Slab"/>
              <a:buNone/>
              <a:defRPr sz="2400">
                <a:solidFill>
                  <a:srgbClr val="F1C232"/>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51" name="Shape 51"/>
        <p:cNvGrpSpPr/>
        <p:nvPr/>
      </p:nvGrpSpPr>
      <p:grpSpPr>
        <a:xfrm>
          <a:off x="0" y="0"/>
          <a:ext cx="0" cy="0"/>
          <a:chOff x="0" y="0"/>
          <a:chExt cx="0" cy="0"/>
        </a:xfrm>
      </p:grpSpPr>
      <p:sp>
        <p:nvSpPr>
          <p:cNvPr id="52" name="Google Shape;52;p11"/>
          <p:cNvSpPr/>
          <p:nvPr/>
        </p:nvSpPr>
        <p:spPr>
          <a:xfrm>
            <a:off x="150" y="5076825"/>
            <a:ext cx="9143700" cy="66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1"/>
          <p:cNvSpPr txBox="1"/>
          <p:nvPr>
            <p:ph hasCustomPrompt="1" type="title"/>
          </p:nvPr>
        </p:nvSpPr>
        <p:spPr>
          <a:xfrm>
            <a:off x="387900" y="1152450"/>
            <a:ext cx="8368200" cy="1538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54" name="Google Shape;54;p11"/>
          <p:cNvSpPr txBox="1"/>
          <p:nvPr>
            <p:ph idx="1" type="body"/>
          </p:nvPr>
        </p:nvSpPr>
        <p:spPr>
          <a:xfrm>
            <a:off x="387900" y="2919450"/>
            <a:ext cx="8368200" cy="1071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5" name="Google Shape;55;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6" name="Shape 56"/>
        <p:cNvGrpSpPr/>
        <p:nvPr/>
      </p:nvGrpSpPr>
      <p:grpSpPr>
        <a:xfrm>
          <a:off x="0" y="0"/>
          <a:ext cx="0" cy="0"/>
          <a:chOff x="0" y="0"/>
          <a:chExt cx="0" cy="0"/>
        </a:xfrm>
      </p:grpSpPr>
      <p:sp>
        <p:nvSpPr>
          <p:cNvPr id="57" name="Google Shape;57;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5" name="Shape 15"/>
        <p:cNvGrpSpPr/>
        <p:nvPr/>
      </p:nvGrpSpPr>
      <p:grpSpPr>
        <a:xfrm>
          <a:off x="0" y="0"/>
          <a:ext cx="0" cy="0"/>
          <a:chOff x="0" y="0"/>
          <a:chExt cx="0" cy="0"/>
        </a:xfrm>
      </p:grpSpPr>
      <p:cxnSp>
        <p:nvCxnSpPr>
          <p:cNvPr id="16" name="Google Shape;16;p3"/>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17" name="Google Shape;17;p3"/>
          <p:cNvSpPr txBox="1"/>
          <p:nvPr>
            <p:ph type="title"/>
          </p:nvPr>
        </p:nvSpPr>
        <p:spPr>
          <a:xfrm>
            <a:off x="480750" y="1764950"/>
            <a:ext cx="8222100" cy="907500"/>
          </a:xfrm>
          <a:prstGeom prst="rect">
            <a:avLst/>
          </a:prstGeom>
        </p:spPr>
        <p:txBody>
          <a:bodyPr anchorCtr="0" anchor="b"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9" name="Shape 19"/>
        <p:cNvGrpSpPr/>
        <p:nvPr/>
      </p:nvGrpSpPr>
      <p:grpSpPr>
        <a:xfrm>
          <a:off x="0" y="0"/>
          <a:ext cx="0" cy="0"/>
          <a:chOff x="0" y="0"/>
          <a:chExt cx="0" cy="0"/>
        </a:xfrm>
      </p:grpSpPr>
      <p:cxnSp>
        <p:nvCxnSpPr>
          <p:cNvPr id="20" name="Google Shape;20;p4"/>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21" name="Google Shape;21;p4"/>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4" name="Shape 24"/>
        <p:cNvGrpSpPr/>
        <p:nvPr/>
      </p:nvGrpSpPr>
      <p:grpSpPr>
        <a:xfrm>
          <a:off x="0" y="0"/>
          <a:ext cx="0" cy="0"/>
          <a:chOff x="0" y="0"/>
          <a:chExt cx="0" cy="0"/>
        </a:xfrm>
      </p:grpSpPr>
      <p:cxnSp>
        <p:nvCxnSpPr>
          <p:cNvPr id="25" name="Google Shape;25;p5"/>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26" name="Google Shape;26;p5"/>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7" name="Google Shape;27;p5"/>
          <p:cNvSpPr txBox="1"/>
          <p:nvPr>
            <p:ph idx="1" type="body"/>
          </p:nvPr>
        </p:nvSpPr>
        <p:spPr>
          <a:xfrm>
            <a:off x="387900" y="1489825"/>
            <a:ext cx="3999900" cy="30789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2" type="body"/>
          </p:nvPr>
        </p:nvSpPr>
        <p:spPr>
          <a:xfrm>
            <a:off x="4756200" y="1489825"/>
            <a:ext cx="3999900" cy="30789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9" name="Google Shape;29;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0" name="Shape 30"/>
        <p:cNvGrpSpPr/>
        <p:nvPr/>
      </p:nvGrpSpPr>
      <p:grpSpPr>
        <a:xfrm>
          <a:off x="0" y="0"/>
          <a:ext cx="0" cy="0"/>
          <a:chOff x="0" y="0"/>
          <a:chExt cx="0" cy="0"/>
        </a:xfrm>
      </p:grpSpPr>
      <p:sp>
        <p:nvSpPr>
          <p:cNvPr id="31" name="Google Shape;31;p6"/>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2" name="Google Shape;32;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3" name="Shape 33"/>
        <p:cNvGrpSpPr/>
        <p:nvPr/>
      </p:nvGrpSpPr>
      <p:grpSpPr>
        <a:xfrm>
          <a:off x="0" y="0"/>
          <a:ext cx="0" cy="0"/>
          <a:chOff x="0" y="0"/>
          <a:chExt cx="0" cy="0"/>
        </a:xfrm>
      </p:grpSpPr>
      <p:cxnSp>
        <p:nvCxnSpPr>
          <p:cNvPr id="34" name="Google Shape;34;p7"/>
          <p:cNvCxnSpPr/>
          <p:nvPr/>
        </p:nvCxnSpPr>
        <p:spPr>
          <a:xfrm>
            <a:off x="489218" y="1412277"/>
            <a:ext cx="331500" cy="0"/>
          </a:xfrm>
          <a:prstGeom prst="straightConnector1">
            <a:avLst/>
          </a:prstGeom>
          <a:noFill/>
          <a:ln cap="flat" cmpd="sng" w="38100">
            <a:solidFill>
              <a:schemeClr val="accent4"/>
            </a:solidFill>
            <a:prstDash val="solid"/>
            <a:round/>
            <a:headEnd len="sm" w="sm" type="none"/>
            <a:tailEnd len="sm" w="sm" type="none"/>
          </a:ln>
        </p:spPr>
      </p:cxnSp>
      <p:sp>
        <p:nvSpPr>
          <p:cNvPr id="35" name="Google Shape;35;p7"/>
          <p:cNvSpPr txBox="1"/>
          <p:nvPr>
            <p:ph type="title"/>
          </p:nvPr>
        </p:nvSpPr>
        <p:spPr>
          <a:xfrm>
            <a:off x="3879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6" name="Google Shape;36;p7"/>
          <p:cNvSpPr txBox="1"/>
          <p:nvPr>
            <p:ph idx="1" type="body"/>
          </p:nvPr>
        </p:nvSpPr>
        <p:spPr>
          <a:xfrm>
            <a:off x="387900" y="1594025"/>
            <a:ext cx="2808000" cy="2681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7" name="Google Shape;37;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8" name="Shape 38"/>
        <p:cNvGrpSpPr/>
        <p:nvPr/>
      </p:nvGrpSpPr>
      <p:grpSpPr>
        <a:xfrm>
          <a:off x="0" y="0"/>
          <a:ext cx="0" cy="0"/>
          <a:chOff x="0" y="0"/>
          <a:chExt cx="0" cy="0"/>
        </a:xfrm>
      </p:grpSpPr>
      <p:sp>
        <p:nvSpPr>
          <p:cNvPr id="39" name="Google Shape;39;p8"/>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0" name="Google Shape;40;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1" name="Shape 41"/>
        <p:cNvGrpSpPr/>
        <p:nvPr/>
      </p:nvGrpSpPr>
      <p:grpSpPr>
        <a:xfrm>
          <a:off x="0" y="0"/>
          <a:ext cx="0" cy="0"/>
          <a:chOff x="0" y="0"/>
          <a:chExt cx="0" cy="0"/>
        </a:xfrm>
      </p:grpSpPr>
      <p:sp>
        <p:nvSpPr>
          <p:cNvPr id="42" name="Google Shape;42;p9"/>
          <p:cNvSpPr/>
          <p:nvPr/>
        </p:nvSpPr>
        <p:spPr>
          <a:xfrm>
            <a:off x="4572000" y="-7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 name="Google Shape;43;p9"/>
          <p:cNvCxnSpPr/>
          <p:nvPr/>
        </p:nvCxnSpPr>
        <p:spPr>
          <a:xfrm>
            <a:off x="5029675" y="4495503"/>
            <a:ext cx="540900" cy="0"/>
          </a:xfrm>
          <a:prstGeom prst="straightConnector1">
            <a:avLst/>
          </a:prstGeom>
          <a:noFill/>
          <a:ln cap="flat" cmpd="sng" w="38100">
            <a:solidFill>
              <a:schemeClr val="accent5"/>
            </a:solidFill>
            <a:prstDash val="solid"/>
            <a:round/>
            <a:headEnd len="sm" w="sm" type="none"/>
            <a:tailEnd len="sm" w="sm" type="none"/>
          </a:ln>
        </p:spPr>
      </p:cxnSp>
      <p:sp>
        <p:nvSpPr>
          <p:cNvPr id="44" name="Google Shape;44;p9"/>
          <p:cNvSpPr txBox="1"/>
          <p:nvPr>
            <p:ph type="title"/>
          </p:nvPr>
        </p:nvSpPr>
        <p:spPr>
          <a:xfrm>
            <a:off x="265500" y="1209075"/>
            <a:ext cx="4045200" cy="1506300"/>
          </a:xfrm>
          <a:prstGeom prst="rect">
            <a:avLst/>
          </a:prstGeom>
        </p:spPr>
        <p:txBody>
          <a:bodyPr anchorCtr="0" anchor="b" bIns="91425" lIns="91425" spcFirstLastPara="1" rIns="91425" wrap="square" tIns="91425">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5" name="Google Shape;45;p9"/>
          <p:cNvSpPr txBox="1"/>
          <p:nvPr>
            <p:ph idx="1" type="subTitle"/>
          </p:nvPr>
        </p:nvSpPr>
        <p:spPr>
          <a:xfrm>
            <a:off x="265500" y="276900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p:txBody>
      </p:sp>
      <p:sp>
        <p:nvSpPr>
          <p:cNvPr id="46" name="Google Shape;46;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7" name="Google Shape;47;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8" name="Shape 48"/>
        <p:cNvGrpSpPr/>
        <p:nvPr/>
      </p:nvGrpSpPr>
      <p:grpSpPr>
        <a:xfrm>
          <a:off x="0" y="0"/>
          <a:ext cx="0" cy="0"/>
          <a:chOff x="0" y="0"/>
          <a:chExt cx="0" cy="0"/>
        </a:xfrm>
      </p:grpSpPr>
      <p:sp>
        <p:nvSpPr>
          <p:cNvPr id="49" name="Google Shape;49;p10"/>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p:txBody>
      </p:sp>
      <p:sp>
        <p:nvSpPr>
          <p:cNvPr id="50" name="Google Shape;50;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2.png"/><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4" Type="http://schemas.openxmlformats.org/officeDocument/2006/relationships/theme" Target="../theme/theme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rina">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p:txBody>
      </p:sp>
      <p:sp>
        <p:nvSpPr>
          <p:cNvPr id="7" name="Google Shape;7;p1"/>
          <p:cNvSpPr txBox="1"/>
          <p:nvPr>
            <p:ph idx="1" type="body"/>
          </p:nvPr>
        </p:nvSpPr>
        <p:spPr>
          <a:xfrm>
            <a:off x="387900" y="1489824"/>
            <a:ext cx="8368200" cy="30789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indent="-317500" lvl="1" marL="9144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9" name="Google Shape;9;p1"/>
          <p:cNvPicPr preferRelativeResize="0"/>
          <p:nvPr/>
        </p:nvPicPr>
        <p:blipFill>
          <a:blip r:embed="rId2">
            <a:alphaModFix/>
          </a:blip>
          <a:stretch>
            <a:fillRect/>
          </a:stretch>
        </p:blipFill>
        <p:spPr>
          <a:xfrm>
            <a:off x="7603625" y="4198575"/>
            <a:ext cx="813699" cy="813699"/>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8.jpg"/><Relationship Id="rId4" Type="http://schemas.openxmlformats.org/officeDocument/2006/relationships/image" Target="../media/image11.jpg"/><Relationship Id="rId5" Type="http://schemas.openxmlformats.org/officeDocument/2006/relationships/image" Target="../media/image23.jpg"/><Relationship Id="rId6" Type="http://schemas.openxmlformats.org/officeDocument/2006/relationships/image" Target="../media/image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6.jpg"/><Relationship Id="rId4" Type="http://schemas.openxmlformats.org/officeDocument/2006/relationships/image" Target="../media/image21.jpg"/><Relationship Id="rId5" Type="http://schemas.openxmlformats.org/officeDocument/2006/relationships/image" Target="../media/image12.jpg"/><Relationship Id="rId6" Type="http://schemas.openxmlformats.org/officeDocument/2006/relationships/image" Target="../media/image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0.jpg"/><Relationship Id="rId4" Type="http://schemas.openxmlformats.org/officeDocument/2006/relationships/image" Target="../media/image15.jpg"/><Relationship Id="rId5" Type="http://schemas.openxmlformats.org/officeDocument/2006/relationships/image" Target="../media/image25.jpg"/><Relationship Id="rId6" Type="http://schemas.openxmlformats.org/officeDocument/2006/relationships/image" Target="../media/image1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9.jpg"/><Relationship Id="rId4" Type="http://schemas.openxmlformats.org/officeDocument/2006/relationships/image" Target="../media/image13.jpg"/><Relationship Id="rId5" Type="http://schemas.openxmlformats.org/officeDocument/2006/relationships/image" Target="../media/image2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 name="Shape 61"/>
        <p:cNvGrpSpPr/>
        <p:nvPr/>
      </p:nvGrpSpPr>
      <p:grpSpPr>
        <a:xfrm>
          <a:off x="0" y="0"/>
          <a:ext cx="0" cy="0"/>
          <a:chOff x="0" y="0"/>
          <a:chExt cx="0" cy="0"/>
        </a:xfrm>
      </p:grpSpPr>
      <p:sp>
        <p:nvSpPr>
          <p:cNvPr id="62" name="Google Shape;62;p13"/>
          <p:cNvSpPr txBox="1"/>
          <p:nvPr>
            <p:ph type="ctrTitle"/>
          </p:nvPr>
        </p:nvSpPr>
        <p:spPr>
          <a:xfrm>
            <a:off x="1680302" y="1188925"/>
            <a:ext cx="5783400" cy="145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9600"/>
              <a:t>ᎣᏏᏲ</a:t>
            </a:r>
            <a:endParaRPr sz="9600"/>
          </a:p>
        </p:txBody>
      </p:sp>
      <p:sp>
        <p:nvSpPr>
          <p:cNvPr id="63" name="Google Shape;63;p13"/>
          <p:cNvSpPr txBox="1"/>
          <p:nvPr>
            <p:ph idx="1" type="subTitle"/>
          </p:nvPr>
        </p:nvSpPr>
        <p:spPr>
          <a:xfrm>
            <a:off x="1680302" y="3049450"/>
            <a:ext cx="5783400" cy="90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t>ᏅᎩᏁ</a:t>
            </a:r>
            <a:r>
              <a:rPr lang="en" sz="3600"/>
              <a:t> ᏣᎳᎩ ᎠᏕᎶᏆᏍᏗ</a:t>
            </a:r>
            <a:endParaRPr sz="36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Google Shape;128;p22"/>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ᏅᎩ</a:t>
            </a:r>
            <a:r>
              <a:rPr lang="en"/>
              <a:t>Ꮑ ᏣᎳᎩ ᎠᏕᎶᏆᏍᏗ</a:t>
            </a:r>
            <a:endParaRPr/>
          </a:p>
        </p:txBody>
      </p:sp>
      <p:sp>
        <p:nvSpPr>
          <p:cNvPr id="129" name="Google Shape;129;p22"/>
          <p:cNvSpPr txBox="1"/>
          <p:nvPr/>
        </p:nvSpPr>
        <p:spPr>
          <a:xfrm>
            <a:off x="227825" y="1750050"/>
            <a:ext cx="1318800" cy="82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FFFFFF"/>
                </a:solidFill>
                <a:latin typeface="Roboto"/>
                <a:ea typeface="Roboto"/>
                <a:cs typeface="Roboto"/>
                <a:sym typeface="Roboto"/>
              </a:rPr>
              <a:t>ᎠᎨᏳᏣ</a:t>
            </a:r>
            <a:endParaRPr sz="3000">
              <a:solidFill>
                <a:srgbClr val="FFFFFF"/>
              </a:solidFill>
              <a:latin typeface="Roboto"/>
              <a:ea typeface="Roboto"/>
              <a:cs typeface="Roboto"/>
              <a:sym typeface="Roboto"/>
            </a:endParaRPr>
          </a:p>
        </p:txBody>
      </p:sp>
      <p:sp>
        <p:nvSpPr>
          <p:cNvPr id="130" name="Google Shape;130;p22"/>
          <p:cNvSpPr txBox="1"/>
          <p:nvPr/>
        </p:nvSpPr>
        <p:spPr>
          <a:xfrm>
            <a:off x="3652225" y="1039100"/>
            <a:ext cx="5288400" cy="378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Roboto"/>
                <a:ea typeface="Roboto"/>
                <a:cs typeface="Roboto"/>
                <a:sym typeface="Roboto"/>
              </a:rPr>
              <a:t>ᎠᏕᎳᏗᎦᎵᏙᏗᏍ ᎤᏂᎵᏔᏅᏙᏗᎨ ᎤᎾ Ꮎ ᎠᎨᏳᏣ?</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9FC5E8"/>
                </a:solidFill>
                <a:latin typeface="Roboto"/>
                <a:ea typeface="Roboto"/>
                <a:cs typeface="Roboto"/>
                <a:sym typeface="Roboto"/>
              </a:rPr>
              <a:t>ᎠᏕᎳᏗᎦᎵᏙᏗ ᎤᎾ Ꮎ ᎠᎨᏳᏣ.</a:t>
            </a:r>
            <a:endParaRPr sz="2400">
              <a:solidFill>
                <a:srgbClr val="9FC5E8"/>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ᎠᏧᏣᏍ ᎠᏕᎳᏗᎦᎵᏙᏗ ᎤᎾ?</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9FC5E8"/>
                </a:solidFill>
                <a:latin typeface="Roboto"/>
                <a:ea typeface="Roboto"/>
                <a:cs typeface="Roboto"/>
                <a:sym typeface="Roboto"/>
              </a:rPr>
              <a:t>Ꮭ. Ꮭ ᎠᏧᏣ ᏱᎩ ᏧᎾ ᎠᏕᎳᏗᎦᎵᏙᏗ. ᎠᎨᏳᏣ ᎠᏕᎳᏗᎦᎵᏙᏗ ᎤᎾ.</a:t>
            </a:r>
            <a:endParaRPr sz="2400">
              <a:solidFill>
                <a:srgbClr val="9FC5E8"/>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ᎦᏙ ᎤᏍᏗ ᎤᎵᏑᏫᏗ Ꮎ ᎠᏕᎳᏗᎦᎵᏙᏗ ᏧᎾ Ꮎ ᎠᎨᏳᏣ?</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9FC5E8"/>
                </a:solidFill>
                <a:latin typeface="Roboto"/>
                <a:ea typeface="Roboto"/>
                <a:cs typeface="Roboto"/>
                <a:sym typeface="Roboto"/>
              </a:rPr>
              <a:t>ᏧᎶᎵᏗ ᎤᎵᏑᏫᏗ ᎠᏕᎳᏗᎦᎵᏙᏗ.</a:t>
            </a:r>
            <a:r>
              <a:rPr lang="en" sz="2400">
                <a:solidFill>
                  <a:srgbClr val="FFFFFF"/>
                </a:solidFill>
                <a:latin typeface="Roboto"/>
                <a:ea typeface="Roboto"/>
                <a:cs typeface="Roboto"/>
                <a:sym typeface="Roboto"/>
              </a:rPr>
              <a:t>  </a:t>
            </a:r>
            <a:endParaRPr sz="2400">
              <a:solidFill>
                <a:srgbClr val="FFFFFF"/>
              </a:solidFill>
              <a:latin typeface="Roboto"/>
              <a:ea typeface="Roboto"/>
              <a:cs typeface="Roboto"/>
              <a:sym typeface="Roboto"/>
            </a:endParaRPr>
          </a:p>
          <a:p>
            <a:pPr indent="0" lvl="0" marL="0" rtl="0" algn="l">
              <a:spcBef>
                <a:spcPts val="0"/>
              </a:spcBef>
              <a:spcAft>
                <a:spcPts val="0"/>
              </a:spcAft>
              <a:buNone/>
            </a:pPr>
            <a:r>
              <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  </a:t>
            </a:r>
            <a:endParaRPr sz="2400">
              <a:solidFill>
                <a:srgbClr val="FFFFFF"/>
              </a:solidFill>
              <a:latin typeface="Roboto"/>
              <a:ea typeface="Roboto"/>
              <a:cs typeface="Roboto"/>
              <a:sym typeface="Roboto"/>
            </a:endParaRPr>
          </a:p>
          <a:p>
            <a:pPr indent="0" lvl="0" marL="0" rtl="0" algn="l">
              <a:spcBef>
                <a:spcPts val="0"/>
              </a:spcBef>
              <a:spcAft>
                <a:spcPts val="0"/>
              </a:spcAft>
              <a:buNone/>
            </a:pPr>
            <a:r>
              <a:t/>
            </a:r>
            <a:endParaRPr sz="2400">
              <a:solidFill>
                <a:srgbClr val="FFFFFF"/>
              </a:solidFill>
              <a:latin typeface="Roboto"/>
              <a:ea typeface="Roboto"/>
              <a:cs typeface="Roboto"/>
              <a:sym typeface="Roboto"/>
            </a:endParaRPr>
          </a:p>
        </p:txBody>
      </p:sp>
      <p:pic>
        <p:nvPicPr>
          <p:cNvPr id="131" name="Google Shape;131;p22"/>
          <p:cNvPicPr preferRelativeResize="0"/>
          <p:nvPr/>
        </p:nvPicPr>
        <p:blipFill>
          <a:blip r:embed="rId3">
            <a:alphaModFix/>
          </a:blip>
          <a:stretch>
            <a:fillRect/>
          </a:stretch>
        </p:blipFill>
        <p:spPr>
          <a:xfrm>
            <a:off x="1429750" y="1448425"/>
            <a:ext cx="2007927" cy="299718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
                                            <p:txEl>
                                              <p:pRg end="0" st="0"/>
                                            </p:txEl>
                                          </p:spTgt>
                                        </p:tgtEl>
                                        <p:attrNameLst>
                                          <p:attrName>style.visibility</p:attrName>
                                        </p:attrNameLst>
                                      </p:cBhvr>
                                      <p:to>
                                        <p:strVal val="visible"/>
                                      </p:to>
                                    </p:set>
                                    <p:animEffect filter="fade" transition="in">
                                      <p:cBhvr>
                                        <p:cTn dur="1000"/>
                                        <p:tgtEl>
                                          <p:spTgt spid="13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
                                            <p:txEl>
                                              <p:pRg end="1" st="1"/>
                                            </p:txEl>
                                          </p:spTgt>
                                        </p:tgtEl>
                                        <p:attrNameLst>
                                          <p:attrName>style.visibility</p:attrName>
                                        </p:attrNameLst>
                                      </p:cBhvr>
                                      <p:to>
                                        <p:strVal val="visible"/>
                                      </p:to>
                                    </p:set>
                                    <p:animEffect filter="fade" transition="in">
                                      <p:cBhvr>
                                        <p:cTn dur="1000"/>
                                        <p:tgtEl>
                                          <p:spTgt spid="13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
                                            <p:txEl>
                                              <p:pRg end="2" st="2"/>
                                            </p:txEl>
                                          </p:spTgt>
                                        </p:tgtEl>
                                        <p:attrNameLst>
                                          <p:attrName>style.visibility</p:attrName>
                                        </p:attrNameLst>
                                      </p:cBhvr>
                                      <p:to>
                                        <p:strVal val="visible"/>
                                      </p:to>
                                    </p:set>
                                    <p:animEffect filter="fade" transition="in">
                                      <p:cBhvr>
                                        <p:cTn dur="1000"/>
                                        <p:tgtEl>
                                          <p:spTgt spid="13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
                                            <p:txEl>
                                              <p:pRg end="3" st="3"/>
                                            </p:txEl>
                                          </p:spTgt>
                                        </p:tgtEl>
                                        <p:attrNameLst>
                                          <p:attrName>style.visibility</p:attrName>
                                        </p:attrNameLst>
                                      </p:cBhvr>
                                      <p:to>
                                        <p:strVal val="visible"/>
                                      </p:to>
                                    </p:set>
                                    <p:animEffect filter="fade" transition="in">
                                      <p:cBhvr>
                                        <p:cTn dur="1000"/>
                                        <p:tgtEl>
                                          <p:spTgt spid="13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
                                            <p:txEl>
                                              <p:pRg end="4" st="4"/>
                                            </p:txEl>
                                          </p:spTgt>
                                        </p:tgtEl>
                                        <p:attrNameLst>
                                          <p:attrName>style.visibility</p:attrName>
                                        </p:attrNameLst>
                                      </p:cBhvr>
                                      <p:to>
                                        <p:strVal val="visible"/>
                                      </p:to>
                                    </p:set>
                                    <p:animEffect filter="fade" transition="in">
                                      <p:cBhvr>
                                        <p:cTn dur="1000"/>
                                        <p:tgtEl>
                                          <p:spTgt spid="13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
                                            <p:txEl>
                                              <p:pRg end="5" st="5"/>
                                            </p:txEl>
                                          </p:spTgt>
                                        </p:tgtEl>
                                        <p:attrNameLst>
                                          <p:attrName>style.visibility</p:attrName>
                                        </p:attrNameLst>
                                      </p:cBhvr>
                                      <p:to>
                                        <p:strVal val="visible"/>
                                      </p:to>
                                    </p:set>
                                    <p:animEffect filter="fade" transition="in">
                                      <p:cBhvr>
                                        <p:cTn dur="1000"/>
                                        <p:tgtEl>
                                          <p:spTgt spid="13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
                                            <p:txEl>
                                              <p:pRg end="6" st="6"/>
                                            </p:txEl>
                                          </p:spTgt>
                                        </p:tgtEl>
                                        <p:attrNameLst>
                                          <p:attrName>style.visibility</p:attrName>
                                        </p:attrNameLst>
                                      </p:cBhvr>
                                      <p:to>
                                        <p:strVal val="visible"/>
                                      </p:to>
                                    </p:set>
                                    <p:animEffect filter="fade" transition="in">
                                      <p:cBhvr>
                                        <p:cTn dur="1000"/>
                                        <p:tgtEl>
                                          <p:spTgt spid="130">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
                                            <p:txEl>
                                              <p:pRg end="7" st="7"/>
                                            </p:txEl>
                                          </p:spTgt>
                                        </p:tgtEl>
                                        <p:attrNameLst>
                                          <p:attrName>style.visibility</p:attrName>
                                        </p:attrNameLst>
                                      </p:cBhvr>
                                      <p:to>
                                        <p:strVal val="visible"/>
                                      </p:to>
                                    </p:set>
                                    <p:animEffect filter="fade" transition="in">
                                      <p:cBhvr>
                                        <p:cTn dur="1000"/>
                                        <p:tgtEl>
                                          <p:spTgt spid="130">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
                                            <p:txEl>
                                              <p:pRg end="8" st="8"/>
                                            </p:txEl>
                                          </p:spTgt>
                                        </p:tgtEl>
                                        <p:attrNameLst>
                                          <p:attrName>style.visibility</p:attrName>
                                        </p:attrNameLst>
                                      </p:cBhvr>
                                      <p:to>
                                        <p:strVal val="visible"/>
                                      </p:to>
                                    </p:set>
                                    <p:animEffect filter="fade" transition="in">
                                      <p:cBhvr>
                                        <p:cTn dur="1000"/>
                                        <p:tgtEl>
                                          <p:spTgt spid="130">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sp>
        <p:nvSpPr>
          <p:cNvPr id="136" name="Google Shape;136;p23"/>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ᏅᎩ</a:t>
            </a:r>
            <a:r>
              <a:rPr lang="en"/>
              <a:t>Ꮑ ᏣᎳᎩ ᎠᏕᎶᏆᏍᏗ</a:t>
            </a:r>
            <a:endParaRPr/>
          </a:p>
        </p:txBody>
      </p:sp>
      <p:sp>
        <p:nvSpPr>
          <p:cNvPr id="137" name="Google Shape;137;p23"/>
          <p:cNvSpPr txBox="1"/>
          <p:nvPr/>
        </p:nvSpPr>
        <p:spPr>
          <a:xfrm>
            <a:off x="3652225" y="1039100"/>
            <a:ext cx="5288400" cy="378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Roboto"/>
                <a:ea typeface="Roboto"/>
                <a:cs typeface="Roboto"/>
                <a:sym typeface="Roboto"/>
              </a:rPr>
              <a:t>Ahani asgaya wigadog. </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Odalv wigadog na asgaya. </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Unegvha una na asgaya.</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Anji ulsuwid na unegvha juna na asgaya. </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Anji unegvha una na asgaya odalv wijigadog. </a:t>
            </a:r>
            <a:r>
              <a:rPr lang="en" sz="2400">
                <a:solidFill>
                  <a:srgbClr val="FFFFFF"/>
                </a:solidFill>
                <a:latin typeface="Roboto"/>
                <a:ea typeface="Roboto"/>
                <a:cs typeface="Roboto"/>
                <a:sym typeface="Roboto"/>
              </a:rPr>
              <a:t>  </a:t>
            </a:r>
            <a:endParaRPr sz="2400">
              <a:solidFill>
                <a:srgbClr val="FFFFFF"/>
              </a:solidFill>
              <a:latin typeface="Roboto"/>
              <a:ea typeface="Roboto"/>
              <a:cs typeface="Roboto"/>
              <a:sym typeface="Roboto"/>
            </a:endParaRPr>
          </a:p>
          <a:p>
            <a:pPr indent="0" lvl="0" marL="0" rtl="0" algn="l">
              <a:spcBef>
                <a:spcPts val="0"/>
              </a:spcBef>
              <a:spcAft>
                <a:spcPts val="0"/>
              </a:spcAft>
              <a:buNone/>
            </a:pPr>
            <a:r>
              <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  </a:t>
            </a:r>
            <a:endParaRPr sz="2400">
              <a:solidFill>
                <a:srgbClr val="FFFFFF"/>
              </a:solidFill>
              <a:latin typeface="Roboto"/>
              <a:ea typeface="Roboto"/>
              <a:cs typeface="Roboto"/>
              <a:sym typeface="Roboto"/>
            </a:endParaRPr>
          </a:p>
          <a:p>
            <a:pPr indent="0" lvl="0" marL="0" rtl="0" algn="l">
              <a:spcBef>
                <a:spcPts val="0"/>
              </a:spcBef>
              <a:spcAft>
                <a:spcPts val="0"/>
              </a:spcAft>
              <a:buNone/>
            </a:pPr>
            <a:r>
              <a:t/>
            </a:r>
            <a:endParaRPr sz="2400">
              <a:solidFill>
                <a:srgbClr val="FFFFFF"/>
              </a:solidFill>
              <a:latin typeface="Roboto"/>
              <a:ea typeface="Roboto"/>
              <a:cs typeface="Roboto"/>
              <a:sym typeface="Roboto"/>
            </a:endParaRPr>
          </a:p>
        </p:txBody>
      </p:sp>
      <p:pic>
        <p:nvPicPr>
          <p:cNvPr id="138" name="Google Shape;138;p23"/>
          <p:cNvPicPr preferRelativeResize="0"/>
          <p:nvPr/>
        </p:nvPicPr>
        <p:blipFill>
          <a:blip r:embed="rId3">
            <a:alphaModFix/>
          </a:blip>
          <a:stretch>
            <a:fillRect/>
          </a:stretch>
        </p:blipFill>
        <p:spPr>
          <a:xfrm>
            <a:off x="221675" y="1209925"/>
            <a:ext cx="3347428" cy="223161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
                                            <p:txEl>
                                              <p:pRg end="0" st="0"/>
                                            </p:txEl>
                                          </p:spTgt>
                                        </p:tgtEl>
                                        <p:attrNameLst>
                                          <p:attrName>style.visibility</p:attrName>
                                        </p:attrNameLst>
                                      </p:cBhvr>
                                      <p:to>
                                        <p:strVal val="visible"/>
                                      </p:to>
                                    </p:set>
                                    <p:animEffect filter="fade" transition="in">
                                      <p:cBhvr>
                                        <p:cTn dur="1000"/>
                                        <p:tgtEl>
                                          <p:spTgt spid="13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
                                            <p:txEl>
                                              <p:pRg end="1" st="1"/>
                                            </p:txEl>
                                          </p:spTgt>
                                        </p:tgtEl>
                                        <p:attrNameLst>
                                          <p:attrName>style.visibility</p:attrName>
                                        </p:attrNameLst>
                                      </p:cBhvr>
                                      <p:to>
                                        <p:strVal val="visible"/>
                                      </p:to>
                                    </p:set>
                                    <p:animEffect filter="fade" transition="in">
                                      <p:cBhvr>
                                        <p:cTn dur="1000"/>
                                        <p:tgtEl>
                                          <p:spTgt spid="13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
                                            <p:txEl>
                                              <p:pRg end="2" st="2"/>
                                            </p:txEl>
                                          </p:spTgt>
                                        </p:tgtEl>
                                        <p:attrNameLst>
                                          <p:attrName>style.visibility</p:attrName>
                                        </p:attrNameLst>
                                      </p:cBhvr>
                                      <p:to>
                                        <p:strVal val="visible"/>
                                      </p:to>
                                    </p:set>
                                    <p:animEffect filter="fade" transition="in">
                                      <p:cBhvr>
                                        <p:cTn dur="1000"/>
                                        <p:tgtEl>
                                          <p:spTgt spid="13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
                                            <p:txEl>
                                              <p:pRg end="3" st="3"/>
                                            </p:txEl>
                                          </p:spTgt>
                                        </p:tgtEl>
                                        <p:attrNameLst>
                                          <p:attrName>style.visibility</p:attrName>
                                        </p:attrNameLst>
                                      </p:cBhvr>
                                      <p:to>
                                        <p:strVal val="visible"/>
                                      </p:to>
                                    </p:set>
                                    <p:animEffect filter="fade" transition="in">
                                      <p:cBhvr>
                                        <p:cTn dur="1000"/>
                                        <p:tgtEl>
                                          <p:spTgt spid="13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
                                            <p:txEl>
                                              <p:pRg end="4" st="4"/>
                                            </p:txEl>
                                          </p:spTgt>
                                        </p:tgtEl>
                                        <p:attrNameLst>
                                          <p:attrName>style.visibility</p:attrName>
                                        </p:attrNameLst>
                                      </p:cBhvr>
                                      <p:to>
                                        <p:strVal val="visible"/>
                                      </p:to>
                                    </p:set>
                                    <p:animEffect filter="fade" transition="in">
                                      <p:cBhvr>
                                        <p:cTn dur="1000"/>
                                        <p:tgtEl>
                                          <p:spTgt spid="13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
                                            <p:txEl>
                                              <p:pRg end="5" st="5"/>
                                            </p:txEl>
                                          </p:spTgt>
                                        </p:tgtEl>
                                        <p:attrNameLst>
                                          <p:attrName>style.visibility</p:attrName>
                                        </p:attrNameLst>
                                      </p:cBhvr>
                                      <p:to>
                                        <p:strVal val="visible"/>
                                      </p:to>
                                    </p:set>
                                    <p:animEffect filter="fade" transition="in">
                                      <p:cBhvr>
                                        <p:cTn dur="1000"/>
                                        <p:tgtEl>
                                          <p:spTgt spid="13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
                                            <p:txEl>
                                              <p:pRg end="6" st="6"/>
                                            </p:txEl>
                                          </p:spTgt>
                                        </p:tgtEl>
                                        <p:attrNameLst>
                                          <p:attrName>style.visibility</p:attrName>
                                        </p:attrNameLst>
                                      </p:cBhvr>
                                      <p:to>
                                        <p:strVal val="visible"/>
                                      </p:to>
                                    </p:set>
                                    <p:animEffect filter="fade" transition="in">
                                      <p:cBhvr>
                                        <p:cTn dur="1000"/>
                                        <p:tgtEl>
                                          <p:spTgt spid="137">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
                                            <p:txEl>
                                              <p:pRg end="7" st="7"/>
                                            </p:txEl>
                                          </p:spTgt>
                                        </p:tgtEl>
                                        <p:attrNameLst>
                                          <p:attrName>style.visibility</p:attrName>
                                        </p:attrNameLst>
                                      </p:cBhvr>
                                      <p:to>
                                        <p:strVal val="visible"/>
                                      </p:to>
                                    </p:set>
                                    <p:animEffect filter="fade" transition="in">
                                      <p:cBhvr>
                                        <p:cTn dur="1000"/>
                                        <p:tgtEl>
                                          <p:spTgt spid="137">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 name="Shape 142"/>
        <p:cNvGrpSpPr/>
        <p:nvPr/>
      </p:nvGrpSpPr>
      <p:grpSpPr>
        <a:xfrm>
          <a:off x="0" y="0"/>
          <a:ext cx="0" cy="0"/>
          <a:chOff x="0" y="0"/>
          <a:chExt cx="0" cy="0"/>
        </a:xfrm>
      </p:grpSpPr>
      <p:sp>
        <p:nvSpPr>
          <p:cNvPr id="143" name="Google Shape;143;p24"/>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ᏅᎩ</a:t>
            </a:r>
            <a:r>
              <a:rPr lang="en"/>
              <a:t>Ꮑ ᏣᎳᎩ ᎠᏕᎶᏆᏍᏗ</a:t>
            </a:r>
            <a:endParaRPr/>
          </a:p>
        </p:txBody>
      </p:sp>
      <p:sp>
        <p:nvSpPr>
          <p:cNvPr id="144" name="Google Shape;144;p24"/>
          <p:cNvSpPr txBox="1"/>
          <p:nvPr/>
        </p:nvSpPr>
        <p:spPr>
          <a:xfrm>
            <a:off x="3652225" y="917875"/>
            <a:ext cx="5288400" cy="406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Roboto"/>
                <a:ea typeface="Roboto"/>
                <a:cs typeface="Roboto"/>
                <a:sym typeface="Roboto"/>
              </a:rPr>
              <a:t>ᎠᎨᏯᏍ ᏫᎦᏙᎦ?</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9FC5E8"/>
                </a:solidFill>
                <a:latin typeface="Roboto"/>
                <a:ea typeface="Roboto"/>
                <a:cs typeface="Roboto"/>
                <a:sym typeface="Roboto"/>
              </a:rPr>
              <a:t>Ꮭ. Ꮭ ᎠᎨᏯ ᏱᎩ ᏫᏥᎦᏙᎦ. ᎠᏍᎦᏯ ᏫᎦᏙᎦ.</a:t>
            </a:r>
            <a:r>
              <a:rPr lang="en" sz="2400">
                <a:solidFill>
                  <a:srgbClr val="FFFFFF"/>
                </a:solidFill>
                <a:latin typeface="Roboto"/>
                <a:ea typeface="Roboto"/>
                <a:cs typeface="Roboto"/>
                <a:sym typeface="Roboto"/>
              </a:rPr>
              <a:t> </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ᏠᎨᏏᏍ ᎣᏓᎸᎨ ᏫᎦᏙᎦ Ꮎ ᎠᏍᎦᏯ?</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9FC5E8"/>
                </a:solidFill>
                <a:latin typeface="Roboto"/>
                <a:ea typeface="Roboto"/>
                <a:cs typeface="Roboto"/>
                <a:sym typeface="Roboto"/>
              </a:rPr>
              <a:t>ᎣᏓᎸ ᏫᎦᏙᎦ ᎠᏍᎦᏯ.</a:t>
            </a:r>
            <a:endParaRPr sz="2400">
              <a:solidFill>
                <a:srgbClr val="9FC5E8"/>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ᎤᏂᎵᏔᏅᏙᏗᏍ ᎤᏁᎬᎭᎨ ᎤᎾ Ꮎ ᎠᏍᎦᏯ?</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9FC5E8"/>
                </a:solidFill>
                <a:latin typeface="Roboto"/>
                <a:ea typeface="Roboto"/>
                <a:cs typeface="Roboto"/>
                <a:sym typeface="Roboto"/>
              </a:rPr>
              <a:t>ᎤᏁᎬᎭ ᎤᎾ Ꮎ ᎠᏍᎦᏯ. </a:t>
            </a:r>
            <a:endParaRPr sz="2400">
              <a:solidFill>
                <a:srgbClr val="9FC5E8"/>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ᎦᏙ ᎤᏍᏗ ᎤᎵᏑᏫᏗ Ꮎ ᎤᏁᎬᎭ ᏧᎾ Ꮎ ᎠᏍᎦᏯ?</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9FC5E8"/>
                </a:solidFill>
                <a:latin typeface="Roboto"/>
                <a:ea typeface="Roboto"/>
                <a:cs typeface="Roboto"/>
                <a:sym typeface="Roboto"/>
              </a:rPr>
              <a:t>ᎠᏂᏥ ᎤᎵᏑᏫᏗ Ꮎ ᎤᏁᎬᎭ. </a:t>
            </a:r>
            <a:endParaRPr sz="2400">
              <a:solidFill>
                <a:srgbClr val="9FC5E8"/>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 </a:t>
            </a:r>
            <a:r>
              <a:rPr lang="en" sz="2400">
                <a:solidFill>
                  <a:srgbClr val="FFFFFF"/>
                </a:solidFill>
                <a:latin typeface="Roboto"/>
                <a:ea typeface="Roboto"/>
                <a:cs typeface="Roboto"/>
                <a:sym typeface="Roboto"/>
              </a:rPr>
              <a:t>  </a:t>
            </a:r>
            <a:endParaRPr sz="2400">
              <a:solidFill>
                <a:srgbClr val="FFFFFF"/>
              </a:solidFill>
              <a:latin typeface="Roboto"/>
              <a:ea typeface="Roboto"/>
              <a:cs typeface="Roboto"/>
              <a:sym typeface="Roboto"/>
            </a:endParaRPr>
          </a:p>
          <a:p>
            <a:pPr indent="0" lvl="0" marL="0" rtl="0" algn="l">
              <a:spcBef>
                <a:spcPts val="0"/>
              </a:spcBef>
              <a:spcAft>
                <a:spcPts val="0"/>
              </a:spcAft>
              <a:buNone/>
            </a:pPr>
            <a:r>
              <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  </a:t>
            </a:r>
            <a:endParaRPr sz="2400">
              <a:solidFill>
                <a:srgbClr val="FFFFFF"/>
              </a:solidFill>
              <a:latin typeface="Roboto"/>
              <a:ea typeface="Roboto"/>
              <a:cs typeface="Roboto"/>
              <a:sym typeface="Roboto"/>
            </a:endParaRPr>
          </a:p>
          <a:p>
            <a:pPr indent="0" lvl="0" marL="0" rtl="0" algn="l">
              <a:spcBef>
                <a:spcPts val="0"/>
              </a:spcBef>
              <a:spcAft>
                <a:spcPts val="0"/>
              </a:spcAft>
              <a:buNone/>
            </a:pPr>
            <a:r>
              <a:t/>
            </a:r>
            <a:endParaRPr sz="2400">
              <a:solidFill>
                <a:srgbClr val="FFFFFF"/>
              </a:solidFill>
              <a:latin typeface="Roboto"/>
              <a:ea typeface="Roboto"/>
              <a:cs typeface="Roboto"/>
              <a:sym typeface="Roboto"/>
            </a:endParaRPr>
          </a:p>
        </p:txBody>
      </p:sp>
      <p:pic>
        <p:nvPicPr>
          <p:cNvPr id="145" name="Google Shape;145;p24"/>
          <p:cNvPicPr preferRelativeResize="0"/>
          <p:nvPr/>
        </p:nvPicPr>
        <p:blipFill>
          <a:blip r:embed="rId3">
            <a:alphaModFix/>
          </a:blip>
          <a:stretch>
            <a:fillRect/>
          </a:stretch>
        </p:blipFill>
        <p:spPr>
          <a:xfrm>
            <a:off x="221675" y="1209925"/>
            <a:ext cx="3347428" cy="223161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
                                            <p:txEl>
                                              <p:pRg end="0" st="0"/>
                                            </p:txEl>
                                          </p:spTgt>
                                        </p:tgtEl>
                                        <p:attrNameLst>
                                          <p:attrName>style.visibility</p:attrName>
                                        </p:attrNameLst>
                                      </p:cBhvr>
                                      <p:to>
                                        <p:strVal val="visible"/>
                                      </p:to>
                                    </p:set>
                                    <p:animEffect filter="fade" transition="in">
                                      <p:cBhvr>
                                        <p:cTn dur="1000"/>
                                        <p:tgtEl>
                                          <p:spTgt spid="14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
                                            <p:txEl>
                                              <p:pRg end="1" st="1"/>
                                            </p:txEl>
                                          </p:spTgt>
                                        </p:tgtEl>
                                        <p:attrNameLst>
                                          <p:attrName>style.visibility</p:attrName>
                                        </p:attrNameLst>
                                      </p:cBhvr>
                                      <p:to>
                                        <p:strVal val="visible"/>
                                      </p:to>
                                    </p:set>
                                    <p:animEffect filter="fade" transition="in">
                                      <p:cBhvr>
                                        <p:cTn dur="1000"/>
                                        <p:tgtEl>
                                          <p:spTgt spid="14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
                                            <p:txEl>
                                              <p:pRg end="2" st="2"/>
                                            </p:txEl>
                                          </p:spTgt>
                                        </p:tgtEl>
                                        <p:attrNameLst>
                                          <p:attrName>style.visibility</p:attrName>
                                        </p:attrNameLst>
                                      </p:cBhvr>
                                      <p:to>
                                        <p:strVal val="visible"/>
                                      </p:to>
                                    </p:set>
                                    <p:animEffect filter="fade" transition="in">
                                      <p:cBhvr>
                                        <p:cTn dur="1000"/>
                                        <p:tgtEl>
                                          <p:spTgt spid="14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
                                            <p:txEl>
                                              <p:pRg end="3" st="3"/>
                                            </p:txEl>
                                          </p:spTgt>
                                        </p:tgtEl>
                                        <p:attrNameLst>
                                          <p:attrName>style.visibility</p:attrName>
                                        </p:attrNameLst>
                                      </p:cBhvr>
                                      <p:to>
                                        <p:strVal val="visible"/>
                                      </p:to>
                                    </p:set>
                                    <p:animEffect filter="fade" transition="in">
                                      <p:cBhvr>
                                        <p:cTn dur="1000"/>
                                        <p:tgtEl>
                                          <p:spTgt spid="14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
                                            <p:txEl>
                                              <p:pRg end="4" st="4"/>
                                            </p:txEl>
                                          </p:spTgt>
                                        </p:tgtEl>
                                        <p:attrNameLst>
                                          <p:attrName>style.visibility</p:attrName>
                                        </p:attrNameLst>
                                      </p:cBhvr>
                                      <p:to>
                                        <p:strVal val="visible"/>
                                      </p:to>
                                    </p:set>
                                    <p:animEffect filter="fade" transition="in">
                                      <p:cBhvr>
                                        <p:cTn dur="1000"/>
                                        <p:tgtEl>
                                          <p:spTgt spid="14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
                                            <p:txEl>
                                              <p:pRg end="5" st="5"/>
                                            </p:txEl>
                                          </p:spTgt>
                                        </p:tgtEl>
                                        <p:attrNameLst>
                                          <p:attrName>style.visibility</p:attrName>
                                        </p:attrNameLst>
                                      </p:cBhvr>
                                      <p:to>
                                        <p:strVal val="visible"/>
                                      </p:to>
                                    </p:set>
                                    <p:animEffect filter="fade" transition="in">
                                      <p:cBhvr>
                                        <p:cTn dur="1000"/>
                                        <p:tgtEl>
                                          <p:spTgt spid="144">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
                                            <p:txEl>
                                              <p:pRg end="6" st="6"/>
                                            </p:txEl>
                                          </p:spTgt>
                                        </p:tgtEl>
                                        <p:attrNameLst>
                                          <p:attrName>style.visibility</p:attrName>
                                        </p:attrNameLst>
                                      </p:cBhvr>
                                      <p:to>
                                        <p:strVal val="visible"/>
                                      </p:to>
                                    </p:set>
                                    <p:animEffect filter="fade" transition="in">
                                      <p:cBhvr>
                                        <p:cTn dur="1000"/>
                                        <p:tgtEl>
                                          <p:spTgt spid="144">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
                                            <p:txEl>
                                              <p:pRg end="7" st="7"/>
                                            </p:txEl>
                                          </p:spTgt>
                                        </p:tgtEl>
                                        <p:attrNameLst>
                                          <p:attrName>style.visibility</p:attrName>
                                        </p:attrNameLst>
                                      </p:cBhvr>
                                      <p:to>
                                        <p:strVal val="visible"/>
                                      </p:to>
                                    </p:set>
                                    <p:animEffect filter="fade" transition="in">
                                      <p:cBhvr>
                                        <p:cTn dur="1000"/>
                                        <p:tgtEl>
                                          <p:spTgt spid="144">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
                                            <p:txEl>
                                              <p:pRg end="8" st="8"/>
                                            </p:txEl>
                                          </p:spTgt>
                                        </p:tgtEl>
                                        <p:attrNameLst>
                                          <p:attrName>style.visibility</p:attrName>
                                        </p:attrNameLst>
                                      </p:cBhvr>
                                      <p:to>
                                        <p:strVal val="visible"/>
                                      </p:to>
                                    </p:set>
                                    <p:animEffect filter="fade" transition="in">
                                      <p:cBhvr>
                                        <p:cTn dur="1000"/>
                                        <p:tgtEl>
                                          <p:spTgt spid="144">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
                                            <p:txEl>
                                              <p:pRg end="9" st="9"/>
                                            </p:txEl>
                                          </p:spTgt>
                                        </p:tgtEl>
                                        <p:attrNameLst>
                                          <p:attrName>style.visibility</p:attrName>
                                        </p:attrNameLst>
                                      </p:cBhvr>
                                      <p:to>
                                        <p:strVal val="visible"/>
                                      </p:to>
                                    </p:set>
                                    <p:animEffect filter="fade" transition="in">
                                      <p:cBhvr>
                                        <p:cTn dur="1000"/>
                                        <p:tgtEl>
                                          <p:spTgt spid="144">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
                                            <p:txEl>
                                              <p:pRg end="10" st="10"/>
                                            </p:txEl>
                                          </p:spTgt>
                                        </p:tgtEl>
                                        <p:attrNameLst>
                                          <p:attrName>style.visibility</p:attrName>
                                        </p:attrNameLst>
                                      </p:cBhvr>
                                      <p:to>
                                        <p:strVal val="visible"/>
                                      </p:to>
                                    </p:set>
                                    <p:animEffect filter="fade" transition="in">
                                      <p:cBhvr>
                                        <p:cTn dur="1000"/>
                                        <p:tgtEl>
                                          <p:spTgt spid="144">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
                                            <p:txEl>
                                              <p:pRg end="11" st="11"/>
                                            </p:txEl>
                                          </p:spTgt>
                                        </p:tgtEl>
                                        <p:attrNameLst>
                                          <p:attrName>style.visibility</p:attrName>
                                        </p:attrNameLst>
                                      </p:cBhvr>
                                      <p:to>
                                        <p:strVal val="visible"/>
                                      </p:to>
                                    </p:set>
                                    <p:animEffect filter="fade" transition="in">
                                      <p:cBhvr>
                                        <p:cTn dur="1000"/>
                                        <p:tgtEl>
                                          <p:spTgt spid="144">
                                            <p:txEl>
                                              <p:pRg end="11" st="1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sp>
        <p:nvSpPr>
          <p:cNvPr id="150" name="Google Shape;150;p25"/>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ᏅᎩᏁ ᏣᎳᎩ ᎠᏕᎶᏆᏍᏗ</a:t>
            </a:r>
            <a:endParaRPr/>
          </a:p>
        </p:txBody>
      </p:sp>
      <p:pic>
        <p:nvPicPr>
          <p:cNvPr id="151" name="Google Shape;151;p25"/>
          <p:cNvPicPr preferRelativeResize="0"/>
          <p:nvPr/>
        </p:nvPicPr>
        <p:blipFill>
          <a:blip r:embed="rId3">
            <a:alphaModFix/>
          </a:blip>
          <a:stretch>
            <a:fillRect/>
          </a:stretch>
        </p:blipFill>
        <p:spPr>
          <a:xfrm>
            <a:off x="689250" y="1144125"/>
            <a:ext cx="2919809" cy="3694580"/>
          </a:xfrm>
          <a:prstGeom prst="rect">
            <a:avLst/>
          </a:prstGeom>
          <a:noFill/>
          <a:ln>
            <a:noFill/>
          </a:ln>
        </p:spPr>
      </p:pic>
      <p:sp>
        <p:nvSpPr>
          <p:cNvPr id="152" name="Google Shape;152;p25"/>
          <p:cNvSpPr txBox="1"/>
          <p:nvPr/>
        </p:nvSpPr>
        <p:spPr>
          <a:xfrm>
            <a:off x="4017825" y="1108375"/>
            <a:ext cx="4823100" cy="373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Roboto"/>
                <a:ea typeface="Roboto"/>
                <a:cs typeface="Roboto"/>
                <a:sym typeface="Roboto"/>
              </a:rPr>
              <a:t>Hia utvsonv.</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Ronald Reagan dudoa. </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Ugvwiyuhi gese. </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ᎤᏛᏐᏅᏍ ᎠᏧᏣᎨ?</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9FC5E8"/>
                </a:solidFill>
                <a:latin typeface="Roboto"/>
                <a:ea typeface="Roboto"/>
                <a:cs typeface="Roboto"/>
                <a:sym typeface="Roboto"/>
              </a:rPr>
              <a:t>ᎤᏛᏐᏅ.</a:t>
            </a:r>
            <a:endParaRPr sz="2400">
              <a:solidFill>
                <a:srgbClr val="9FC5E8"/>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ᎦᏙ ᎤᏍᏗ ᏚᏙᎠ?</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9FC5E8"/>
                </a:solidFill>
                <a:latin typeface="Roboto"/>
                <a:ea typeface="Roboto"/>
                <a:cs typeface="Roboto"/>
                <a:sym typeface="Roboto"/>
              </a:rPr>
              <a:t>Ronald Reagan ᏚᏙᎠ.</a:t>
            </a:r>
            <a:r>
              <a:rPr lang="en" sz="2400">
                <a:solidFill>
                  <a:srgbClr val="FFFFFF"/>
                </a:solidFill>
                <a:latin typeface="Roboto"/>
                <a:ea typeface="Roboto"/>
                <a:cs typeface="Roboto"/>
                <a:sym typeface="Roboto"/>
              </a:rPr>
              <a:t> </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ᏃᏭᏍ ᎤᎬᏫᏳᎯ?</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9FC5E8"/>
                </a:solidFill>
                <a:latin typeface="Roboto"/>
                <a:ea typeface="Roboto"/>
                <a:cs typeface="Roboto"/>
                <a:sym typeface="Roboto"/>
              </a:rPr>
              <a:t>Ꮭ. Ꮭ ᏃᏭ ᏱᎦ. ᎤᎬᏫᏳᎯ ᎨᏎ.</a:t>
            </a:r>
            <a:endParaRPr sz="2400">
              <a:solidFill>
                <a:srgbClr val="9FC5E8"/>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
                                            <p:txEl>
                                              <p:pRg end="0" st="0"/>
                                            </p:txEl>
                                          </p:spTgt>
                                        </p:tgtEl>
                                        <p:attrNameLst>
                                          <p:attrName>style.visibility</p:attrName>
                                        </p:attrNameLst>
                                      </p:cBhvr>
                                      <p:to>
                                        <p:strVal val="visible"/>
                                      </p:to>
                                    </p:set>
                                    <p:animEffect filter="fade" transition="in">
                                      <p:cBhvr>
                                        <p:cTn dur="1000"/>
                                        <p:tgtEl>
                                          <p:spTgt spid="15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
                                            <p:txEl>
                                              <p:pRg end="1" st="1"/>
                                            </p:txEl>
                                          </p:spTgt>
                                        </p:tgtEl>
                                        <p:attrNameLst>
                                          <p:attrName>style.visibility</p:attrName>
                                        </p:attrNameLst>
                                      </p:cBhvr>
                                      <p:to>
                                        <p:strVal val="visible"/>
                                      </p:to>
                                    </p:set>
                                    <p:animEffect filter="fade" transition="in">
                                      <p:cBhvr>
                                        <p:cTn dur="1000"/>
                                        <p:tgtEl>
                                          <p:spTgt spid="15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
                                            <p:txEl>
                                              <p:pRg end="2" st="2"/>
                                            </p:txEl>
                                          </p:spTgt>
                                        </p:tgtEl>
                                        <p:attrNameLst>
                                          <p:attrName>style.visibility</p:attrName>
                                        </p:attrNameLst>
                                      </p:cBhvr>
                                      <p:to>
                                        <p:strVal val="visible"/>
                                      </p:to>
                                    </p:set>
                                    <p:animEffect filter="fade" transition="in">
                                      <p:cBhvr>
                                        <p:cTn dur="1000"/>
                                        <p:tgtEl>
                                          <p:spTgt spid="15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
                                            <p:txEl>
                                              <p:pRg end="3" st="3"/>
                                            </p:txEl>
                                          </p:spTgt>
                                        </p:tgtEl>
                                        <p:attrNameLst>
                                          <p:attrName>style.visibility</p:attrName>
                                        </p:attrNameLst>
                                      </p:cBhvr>
                                      <p:to>
                                        <p:strVal val="visible"/>
                                      </p:to>
                                    </p:set>
                                    <p:animEffect filter="fade" transition="in">
                                      <p:cBhvr>
                                        <p:cTn dur="1000"/>
                                        <p:tgtEl>
                                          <p:spTgt spid="15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
                                            <p:txEl>
                                              <p:pRg end="4" st="4"/>
                                            </p:txEl>
                                          </p:spTgt>
                                        </p:tgtEl>
                                        <p:attrNameLst>
                                          <p:attrName>style.visibility</p:attrName>
                                        </p:attrNameLst>
                                      </p:cBhvr>
                                      <p:to>
                                        <p:strVal val="visible"/>
                                      </p:to>
                                    </p:set>
                                    <p:animEffect filter="fade" transition="in">
                                      <p:cBhvr>
                                        <p:cTn dur="1000"/>
                                        <p:tgtEl>
                                          <p:spTgt spid="15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
                                            <p:txEl>
                                              <p:pRg end="5" st="5"/>
                                            </p:txEl>
                                          </p:spTgt>
                                        </p:tgtEl>
                                        <p:attrNameLst>
                                          <p:attrName>style.visibility</p:attrName>
                                        </p:attrNameLst>
                                      </p:cBhvr>
                                      <p:to>
                                        <p:strVal val="visible"/>
                                      </p:to>
                                    </p:set>
                                    <p:animEffect filter="fade" transition="in">
                                      <p:cBhvr>
                                        <p:cTn dur="1000"/>
                                        <p:tgtEl>
                                          <p:spTgt spid="152">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
                                            <p:txEl>
                                              <p:pRg end="6" st="6"/>
                                            </p:txEl>
                                          </p:spTgt>
                                        </p:tgtEl>
                                        <p:attrNameLst>
                                          <p:attrName>style.visibility</p:attrName>
                                        </p:attrNameLst>
                                      </p:cBhvr>
                                      <p:to>
                                        <p:strVal val="visible"/>
                                      </p:to>
                                    </p:set>
                                    <p:animEffect filter="fade" transition="in">
                                      <p:cBhvr>
                                        <p:cTn dur="1000"/>
                                        <p:tgtEl>
                                          <p:spTgt spid="152">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
                                            <p:txEl>
                                              <p:pRg end="7" st="7"/>
                                            </p:txEl>
                                          </p:spTgt>
                                        </p:tgtEl>
                                        <p:attrNameLst>
                                          <p:attrName>style.visibility</p:attrName>
                                        </p:attrNameLst>
                                      </p:cBhvr>
                                      <p:to>
                                        <p:strVal val="visible"/>
                                      </p:to>
                                    </p:set>
                                    <p:animEffect filter="fade" transition="in">
                                      <p:cBhvr>
                                        <p:cTn dur="1000"/>
                                        <p:tgtEl>
                                          <p:spTgt spid="152">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
                                            <p:txEl>
                                              <p:pRg end="8" st="8"/>
                                            </p:txEl>
                                          </p:spTgt>
                                        </p:tgtEl>
                                        <p:attrNameLst>
                                          <p:attrName>style.visibility</p:attrName>
                                        </p:attrNameLst>
                                      </p:cBhvr>
                                      <p:to>
                                        <p:strVal val="visible"/>
                                      </p:to>
                                    </p:set>
                                    <p:animEffect filter="fade" transition="in">
                                      <p:cBhvr>
                                        <p:cTn dur="1000"/>
                                        <p:tgtEl>
                                          <p:spTgt spid="152">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sp>
        <p:nvSpPr>
          <p:cNvPr id="157" name="Google Shape;157;p26"/>
          <p:cNvSpPr txBox="1"/>
          <p:nvPr>
            <p:ph type="title"/>
          </p:nvPr>
        </p:nvSpPr>
        <p:spPr>
          <a:xfrm>
            <a:off x="387900" y="146300"/>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ᏅᎩᏁ ᏣᎳᎩ ᎠᏕᎶᏆᏍᏗ</a:t>
            </a:r>
            <a:endParaRPr/>
          </a:p>
        </p:txBody>
      </p:sp>
      <p:sp>
        <p:nvSpPr>
          <p:cNvPr id="158" name="Google Shape;158;p26"/>
          <p:cNvSpPr txBox="1"/>
          <p:nvPr/>
        </p:nvSpPr>
        <p:spPr>
          <a:xfrm>
            <a:off x="3151900" y="779325"/>
            <a:ext cx="5688900" cy="405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Roboto"/>
                <a:ea typeface="Roboto"/>
                <a:cs typeface="Roboto"/>
                <a:sym typeface="Roboto"/>
              </a:rPr>
              <a:t>Hia utvsonv.</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Ganoji gotlvnv degald.</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Ganoji degald una na utvsonv.</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Utvsonv uwotla. </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Unvdi ganesdaldistanv agia na utvsonv.</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ᎠᏧᏣᏍ?</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9FC5E8"/>
                </a:solidFill>
                <a:latin typeface="Roboto"/>
                <a:ea typeface="Roboto"/>
                <a:cs typeface="Roboto"/>
                <a:sym typeface="Roboto"/>
              </a:rPr>
              <a:t>Ꮭ ᎠᏧᏣ ᏱᎩ. ᎤᏛᏐᏅ.</a:t>
            </a:r>
            <a:endParaRPr sz="2400">
              <a:solidFill>
                <a:srgbClr val="9FC5E8"/>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ᎦᏃᏥᏍ ᎠᏓᎭᎨ ᎪᏢᏅ ᏧᎾ Ꮎ ᎤᏛᏐᏅ?</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9FC5E8"/>
                </a:solidFill>
                <a:latin typeface="Roboto"/>
                <a:ea typeface="Roboto"/>
                <a:cs typeface="Roboto"/>
                <a:sym typeface="Roboto"/>
              </a:rPr>
              <a:t>ᎦᏃᏥ ᎪᏢᏅ ᎤᎾ Ꮎ ᎤᏛᏐᏅ.</a:t>
            </a:r>
            <a:r>
              <a:rPr lang="en" sz="2400">
                <a:solidFill>
                  <a:srgbClr val="FFFFFF"/>
                </a:solidFill>
                <a:latin typeface="Roboto"/>
                <a:ea typeface="Roboto"/>
                <a:cs typeface="Roboto"/>
                <a:sym typeface="Roboto"/>
              </a:rPr>
              <a:t> </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ᎦᏙᎦᏍ ᎤᏛᏐᏅ?</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9FC5E8"/>
                </a:solidFill>
                <a:latin typeface="Roboto"/>
                <a:ea typeface="Roboto"/>
                <a:cs typeface="Roboto"/>
                <a:sym typeface="Roboto"/>
              </a:rPr>
              <a:t>Ꮭ. Ꮭ ᏱᎦᏙᎦ ᎤᏛᏐᏅ. ᎤᏬᏢ.</a:t>
            </a:r>
            <a:endParaRPr sz="2400">
              <a:solidFill>
                <a:srgbClr val="9FC5E8"/>
              </a:solidFill>
              <a:latin typeface="Roboto"/>
              <a:ea typeface="Roboto"/>
              <a:cs typeface="Roboto"/>
              <a:sym typeface="Roboto"/>
            </a:endParaRPr>
          </a:p>
          <a:p>
            <a:pPr indent="0" lvl="0" marL="0" rtl="0" algn="l">
              <a:spcBef>
                <a:spcPts val="0"/>
              </a:spcBef>
              <a:spcAft>
                <a:spcPts val="0"/>
              </a:spcAft>
              <a:buNone/>
            </a:pPr>
            <a:r>
              <a:t/>
            </a:r>
            <a:endParaRPr sz="2400">
              <a:solidFill>
                <a:srgbClr val="FFFFFF"/>
              </a:solidFill>
              <a:latin typeface="Roboto"/>
              <a:ea typeface="Roboto"/>
              <a:cs typeface="Roboto"/>
              <a:sym typeface="Roboto"/>
            </a:endParaRPr>
          </a:p>
          <a:p>
            <a:pPr indent="0" lvl="0" marL="0" rtl="0" algn="l">
              <a:spcBef>
                <a:spcPts val="0"/>
              </a:spcBef>
              <a:spcAft>
                <a:spcPts val="0"/>
              </a:spcAft>
              <a:buNone/>
            </a:pPr>
            <a:r>
              <a:t/>
            </a:r>
            <a:endParaRPr sz="2400">
              <a:solidFill>
                <a:srgbClr val="FFFFFF"/>
              </a:solidFill>
              <a:latin typeface="Roboto"/>
              <a:ea typeface="Roboto"/>
              <a:cs typeface="Roboto"/>
              <a:sym typeface="Roboto"/>
            </a:endParaRPr>
          </a:p>
        </p:txBody>
      </p:sp>
      <p:pic>
        <p:nvPicPr>
          <p:cNvPr id="159" name="Google Shape;159;p26"/>
          <p:cNvPicPr preferRelativeResize="0"/>
          <p:nvPr/>
        </p:nvPicPr>
        <p:blipFill>
          <a:blip r:embed="rId3">
            <a:alphaModFix/>
          </a:blip>
          <a:stretch>
            <a:fillRect/>
          </a:stretch>
        </p:blipFill>
        <p:spPr>
          <a:xfrm>
            <a:off x="387900" y="1022288"/>
            <a:ext cx="2532415" cy="36945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xEl>
                                              <p:pRg end="0" st="0"/>
                                            </p:txEl>
                                          </p:spTgt>
                                        </p:tgtEl>
                                        <p:attrNameLst>
                                          <p:attrName>style.visibility</p:attrName>
                                        </p:attrNameLst>
                                      </p:cBhvr>
                                      <p:to>
                                        <p:strVal val="visible"/>
                                      </p:to>
                                    </p:set>
                                    <p:animEffect filter="fade" transition="in">
                                      <p:cBhvr>
                                        <p:cTn dur="1000"/>
                                        <p:tgtEl>
                                          <p:spTgt spid="15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xEl>
                                              <p:pRg end="1" st="1"/>
                                            </p:txEl>
                                          </p:spTgt>
                                        </p:tgtEl>
                                        <p:attrNameLst>
                                          <p:attrName>style.visibility</p:attrName>
                                        </p:attrNameLst>
                                      </p:cBhvr>
                                      <p:to>
                                        <p:strVal val="visible"/>
                                      </p:to>
                                    </p:set>
                                    <p:animEffect filter="fade" transition="in">
                                      <p:cBhvr>
                                        <p:cTn dur="1000"/>
                                        <p:tgtEl>
                                          <p:spTgt spid="15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xEl>
                                              <p:pRg end="2" st="2"/>
                                            </p:txEl>
                                          </p:spTgt>
                                        </p:tgtEl>
                                        <p:attrNameLst>
                                          <p:attrName>style.visibility</p:attrName>
                                        </p:attrNameLst>
                                      </p:cBhvr>
                                      <p:to>
                                        <p:strVal val="visible"/>
                                      </p:to>
                                    </p:set>
                                    <p:animEffect filter="fade" transition="in">
                                      <p:cBhvr>
                                        <p:cTn dur="1000"/>
                                        <p:tgtEl>
                                          <p:spTgt spid="15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xEl>
                                              <p:pRg end="3" st="3"/>
                                            </p:txEl>
                                          </p:spTgt>
                                        </p:tgtEl>
                                        <p:attrNameLst>
                                          <p:attrName>style.visibility</p:attrName>
                                        </p:attrNameLst>
                                      </p:cBhvr>
                                      <p:to>
                                        <p:strVal val="visible"/>
                                      </p:to>
                                    </p:set>
                                    <p:animEffect filter="fade" transition="in">
                                      <p:cBhvr>
                                        <p:cTn dur="1000"/>
                                        <p:tgtEl>
                                          <p:spTgt spid="15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xEl>
                                              <p:pRg end="4" st="4"/>
                                            </p:txEl>
                                          </p:spTgt>
                                        </p:tgtEl>
                                        <p:attrNameLst>
                                          <p:attrName>style.visibility</p:attrName>
                                        </p:attrNameLst>
                                      </p:cBhvr>
                                      <p:to>
                                        <p:strVal val="visible"/>
                                      </p:to>
                                    </p:set>
                                    <p:animEffect filter="fade" transition="in">
                                      <p:cBhvr>
                                        <p:cTn dur="1000"/>
                                        <p:tgtEl>
                                          <p:spTgt spid="15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xEl>
                                              <p:pRg end="5" st="5"/>
                                            </p:txEl>
                                          </p:spTgt>
                                        </p:tgtEl>
                                        <p:attrNameLst>
                                          <p:attrName>style.visibility</p:attrName>
                                        </p:attrNameLst>
                                      </p:cBhvr>
                                      <p:to>
                                        <p:strVal val="visible"/>
                                      </p:to>
                                    </p:set>
                                    <p:animEffect filter="fade" transition="in">
                                      <p:cBhvr>
                                        <p:cTn dur="1000"/>
                                        <p:tgtEl>
                                          <p:spTgt spid="15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xEl>
                                              <p:pRg end="6" st="6"/>
                                            </p:txEl>
                                          </p:spTgt>
                                        </p:tgtEl>
                                        <p:attrNameLst>
                                          <p:attrName>style.visibility</p:attrName>
                                        </p:attrNameLst>
                                      </p:cBhvr>
                                      <p:to>
                                        <p:strVal val="visible"/>
                                      </p:to>
                                    </p:set>
                                    <p:animEffect filter="fade" transition="in">
                                      <p:cBhvr>
                                        <p:cTn dur="1000"/>
                                        <p:tgtEl>
                                          <p:spTgt spid="158">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xEl>
                                              <p:pRg end="7" st="7"/>
                                            </p:txEl>
                                          </p:spTgt>
                                        </p:tgtEl>
                                        <p:attrNameLst>
                                          <p:attrName>style.visibility</p:attrName>
                                        </p:attrNameLst>
                                      </p:cBhvr>
                                      <p:to>
                                        <p:strVal val="visible"/>
                                      </p:to>
                                    </p:set>
                                    <p:animEffect filter="fade" transition="in">
                                      <p:cBhvr>
                                        <p:cTn dur="1000"/>
                                        <p:tgtEl>
                                          <p:spTgt spid="158">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xEl>
                                              <p:pRg end="8" st="8"/>
                                            </p:txEl>
                                          </p:spTgt>
                                        </p:tgtEl>
                                        <p:attrNameLst>
                                          <p:attrName>style.visibility</p:attrName>
                                        </p:attrNameLst>
                                      </p:cBhvr>
                                      <p:to>
                                        <p:strVal val="visible"/>
                                      </p:to>
                                    </p:set>
                                    <p:animEffect filter="fade" transition="in">
                                      <p:cBhvr>
                                        <p:cTn dur="1000"/>
                                        <p:tgtEl>
                                          <p:spTgt spid="158">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xEl>
                                              <p:pRg end="9" st="9"/>
                                            </p:txEl>
                                          </p:spTgt>
                                        </p:tgtEl>
                                        <p:attrNameLst>
                                          <p:attrName>style.visibility</p:attrName>
                                        </p:attrNameLst>
                                      </p:cBhvr>
                                      <p:to>
                                        <p:strVal val="visible"/>
                                      </p:to>
                                    </p:set>
                                    <p:animEffect filter="fade" transition="in">
                                      <p:cBhvr>
                                        <p:cTn dur="1000"/>
                                        <p:tgtEl>
                                          <p:spTgt spid="158">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xEl>
                                              <p:pRg end="10" st="10"/>
                                            </p:txEl>
                                          </p:spTgt>
                                        </p:tgtEl>
                                        <p:attrNameLst>
                                          <p:attrName>style.visibility</p:attrName>
                                        </p:attrNameLst>
                                      </p:cBhvr>
                                      <p:to>
                                        <p:strVal val="visible"/>
                                      </p:to>
                                    </p:set>
                                    <p:animEffect filter="fade" transition="in">
                                      <p:cBhvr>
                                        <p:cTn dur="1000"/>
                                        <p:tgtEl>
                                          <p:spTgt spid="158">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xEl>
                                              <p:pRg end="11" st="11"/>
                                            </p:txEl>
                                          </p:spTgt>
                                        </p:tgtEl>
                                        <p:attrNameLst>
                                          <p:attrName>style.visibility</p:attrName>
                                        </p:attrNameLst>
                                      </p:cBhvr>
                                      <p:to>
                                        <p:strVal val="visible"/>
                                      </p:to>
                                    </p:set>
                                    <p:animEffect filter="fade" transition="in">
                                      <p:cBhvr>
                                        <p:cTn dur="1000"/>
                                        <p:tgtEl>
                                          <p:spTgt spid="158">
                                            <p:txEl>
                                              <p:pRg end="11" st="1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xEl>
                                              <p:pRg end="12" st="12"/>
                                            </p:txEl>
                                          </p:spTgt>
                                        </p:tgtEl>
                                        <p:attrNameLst>
                                          <p:attrName>style.visibility</p:attrName>
                                        </p:attrNameLst>
                                      </p:cBhvr>
                                      <p:to>
                                        <p:strVal val="visible"/>
                                      </p:to>
                                    </p:set>
                                    <p:animEffect filter="fade" transition="in">
                                      <p:cBhvr>
                                        <p:cTn dur="1000"/>
                                        <p:tgtEl>
                                          <p:spTgt spid="158">
                                            <p:txEl>
                                              <p:pRg end="12" st="1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 name="Shape 163"/>
        <p:cNvGrpSpPr/>
        <p:nvPr/>
      </p:nvGrpSpPr>
      <p:grpSpPr>
        <a:xfrm>
          <a:off x="0" y="0"/>
          <a:ext cx="0" cy="0"/>
          <a:chOff x="0" y="0"/>
          <a:chExt cx="0" cy="0"/>
        </a:xfrm>
      </p:grpSpPr>
      <p:sp>
        <p:nvSpPr>
          <p:cNvPr id="164" name="Google Shape;164;p27"/>
          <p:cNvSpPr txBox="1"/>
          <p:nvPr>
            <p:ph type="title"/>
          </p:nvPr>
        </p:nvSpPr>
        <p:spPr>
          <a:xfrm>
            <a:off x="387900" y="146300"/>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ᏅᎩᏁ ᏣᎳᎩ ᎠᏕᎶᏆᏍᏗ</a:t>
            </a:r>
            <a:endParaRPr/>
          </a:p>
        </p:txBody>
      </p:sp>
      <p:sp>
        <p:nvSpPr>
          <p:cNvPr id="165" name="Google Shape;165;p27"/>
          <p:cNvSpPr txBox="1"/>
          <p:nvPr/>
        </p:nvSpPr>
        <p:spPr>
          <a:xfrm>
            <a:off x="3151900" y="779325"/>
            <a:ext cx="5688900" cy="405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Roboto"/>
                <a:ea typeface="Roboto"/>
                <a:cs typeface="Roboto"/>
                <a:sym typeface="Roboto"/>
              </a:rPr>
              <a:t>Hia utvsonv.</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Ganoji gotlvnv degald.</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Ganoji degald una na utvsonv.</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Utvsonv uwotla. </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Unvdi ganesdaldistanv agia na utvsonv.</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ᎦᏙ ᎠᏛᏁ Ꮎ ᎤᏛᏐᏅ?</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9FC5E8"/>
                </a:solidFill>
                <a:latin typeface="Roboto"/>
                <a:ea typeface="Roboto"/>
                <a:cs typeface="Roboto"/>
                <a:sym typeface="Roboto"/>
              </a:rPr>
              <a:t>ᎤᏛᏐᏅ ᎤᏬᏢ. </a:t>
            </a:r>
            <a:endParaRPr sz="2400">
              <a:solidFill>
                <a:srgbClr val="9FC5E8"/>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ᎦᏙ ᎤᏍᏗ ᎠᎩᎠ ᎤᏛᏐᏅ</a:t>
            </a:r>
            <a:r>
              <a:rPr lang="en" sz="2400">
                <a:solidFill>
                  <a:srgbClr val="FFFFFF"/>
                </a:solidFill>
                <a:latin typeface="Roboto"/>
                <a:ea typeface="Roboto"/>
                <a:cs typeface="Roboto"/>
                <a:sym typeface="Roboto"/>
              </a:rPr>
              <a:t>?</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9FC5E8"/>
                </a:solidFill>
                <a:latin typeface="Roboto"/>
                <a:ea typeface="Roboto"/>
                <a:cs typeface="Roboto"/>
                <a:sym typeface="Roboto"/>
              </a:rPr>
              <a:t>ᎤᏅᏗ ᎦᏁᏍᏓᎵᏗᏍᏔᏅ ᎠᎩᎠ Ꮎ ᎤᏛᏐᏅ</a:t>
            </a:r>
            <a:r>
              <a:rPr lang="en" sz="2400">
                <a:solidFill>
                  <a:srgbClr val="9FC5E8"/>
                </a:solidFill>
                <a:latin typeface="Roboto"/>
                <a:ea typeface="Roboto"/>
                <a:cs typeface="Roboto"/>
                <a:sym typeface="Roboto"/>
              </a:rPr>
              <a:t>.</a:t>
            </a:r>
            <a:r>
              <a:rPr lang="en" sz="2400">
                <a:solidFill>
                  <a:srgbClr val="FFFFFF"/>
                </a:solidFill>
                <a:latin typeface="Roboto"/>
                <a:ea typeface="Roboto"/>
                <a:cs typeface="Roboto"/>
                <a:sym typeface="Roboto"/>
              </a:rPr>
              <a:t> </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ᏕᎦᎵᏗᏍ ᎤᏁᎬᎭᎨ ᎤᎾ Ꮎ ᎤᏛᏐᏅ?</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9FC5E8"/>
                </a:solidFill>
                <a:latin typeface="Roboto"/>
                <a:ea typeface="Roboto"/>
                <a:cs typeface="Roboto"/>
                <a:sym typeface="Roboto"/>
              </a:rPr>
              <a:t>ᏕᎦᎵᏗ ᎤᎾ Ꮎ ᎤᏛᏐᏅ</a:t>
            </a:r>
            <a:r>
              <a:rPr lang="en" sz="2400">
                <a:solidFill>
                  <a:srgbClr val="9FC5E8"/>
                </a:solidFill>
                <a:latin typeface="Roboto"/>
                <a:ea typeface="Roboto"/>
                <a:cs typeface="Roboto"/>
                <a:sym typeface="Roboto"/>
              </a:rPr>
              <a:t>.</a:t>
            </a:r>
            <a:endParaRPr sz="2400">
              <a:solidFill>
                <a:srgbClr val="9FC5E8"/>
              </a:solidFill>
              <a:latin typeface="Roboto"/>
              <a:ea typeface="Roboto"/>
              <a:cs typeface="Roboto"/>
              <a:sym typeface="Roboto"/>
            </a:endParaRPr>
          </a:p>
          <a:p>
            <a:pPr indent="0" lvl="0" marL="0" rtl="0" algn="l">
              <a:spcBef>
                <a:spcPts val="0"/>
              </a:spcBef>
              <a:spcAft>
                <a:spcPts val="0"/>
              </a:spcAft>
              <a:buNone/>
            </a:pPr>
            <a:r>
              <a:t/>
            </a:r>
            <a:endParaRPr sz="2400">
              <a:solidFill>
                <a:srgbClr val="FFFFFF"/>
              </a:solidFill>
              <a:latin typeface="Roboto"/>
              <a:ea typeface="Roboto"/>
              <a:cs typeface="Roboto"/>
              <a:sym typeface="Roboto"/>
            </a:endParaRPr>
          </a:p>
          <a:p>
            <a:pPr indent="0" lvl="0" marL="0" rtl="0" algn="l">
              <a:spcBef>
                <a:spcPts val="0"/>
              </a:spcBef>
              <a:spcAft>
                <a:spcPts val="0"/>
              </a:spcAft>
              <a:buNone/>
            </a:pPr>
            <a:r>
              <a:t/>
            </a:r>
            <a:endParaRPr sz="2400">
              <a:solidFill>
                <a:srgbClr val="FFFFFF"/>
              </a:solidFill>
              <a:latin typeface="Roboto"/>
              <a:ea typeface="Roboto"/>
              <a:cs typeface="Roboto"/>
              <a:sym typeface="Roboto"/>
            </a:endParaRPr>
          </a:p>
        </p:txBody>
      </p:sp>
      <p:pic>
        <p:nvPicPr>
          <p:cNvPr id="166" name="Google Shape;166;p27"/>
          <p:cNvPicPr preferRelativeResize="0"/>
          <p:nvPr/>
        </p:nvPicPr>
        <p:blipFill>
          <a:blip r:embed="rId3">
            <a:alphaModFix/>
          </a:blip>
          <a:stretch>
            <a:fillRect/>
          </a:stretch>
        </p:blipFill>
        <p:spPr>
          <a:xfrm>
            <a:off x="387900" y="1022288"/>
            <a:ext cx="2532415" cy="36945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xEl>
                                              <p:pRg end="0" st="0"/>
                                            </p:txEl>
                                          </p:spTgt>
                                        </p:tgtEl>
                                        <p:attrNameLst>
                                          <p:attrName>style.visibility</p:attrName>
                                        </p:attrNameLst>
                                      </p:cBhvr>
                                      <p:to>
                                        <p:strVal val="visible"/>
                                      </p:to>
                                    </p:set>
                                    <p:animEffect filter="fade" transition="in">
                                      <p:cBhvr>
                                        <p:cTn dur="1000"/>
                                        <p:tgtEl>
                                          <p:spTgt spid="16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xEl>
                                              <p:pRg end="1" st="1"/>
                                            </p:txEl>
                                          </p:spTgt>
                                        </p:tgtEl>
                                        <p:attrNameLst>
                                          <p:attrName>style.visibility</p:attrName>
                                        </p:attrNameLst>
                                      </p:cBhvr>
                                      <p:to>
                                        <p:strVal val="visible"/>
                                      </p:to>
                                    </p:set>
                                    <p:animEffect filter="fade" transition="in">
                                      <p:cBhvr>
                                        <p:cTn dur="1000"/>
                                        <p:tgtEl>
                                          <p:spTgt spid="16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xEl>
                                              <p:pRg end="2" st="2"/>
                                            </p:txEl>
                                          </p:spTgt>
                                        </p:tgtEl>
                                        <p:attrNameLst>
                                          <p:attrName>style.visibility</p:attrName>
                                        </p:attrNameLst>
                                      </p:cBhvr>
                                      <p:to>
                                        <p:strVal val="visible"/>
                                      </p:to>
                                    </p:set>
                                    <p:animEffect filter="fade" transition="in">
                                      <p:cBhvr>
                                        <p:cTn dur="1000"/>
                                        <p:tgtEl>
                                          <p:spTgt spid="16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xEl>
                                              <p:pRg end="3" st="3"/>
                                            </p:txEl>
                                          </p:spTgt>
                                        </p:tgtEl>
                                        <p:attrNameLst>
                                          <p:attrName>style.visibility</p:attrName>
                                        </p:attrNameLst>
                                      </p:cBhvr>
                                      <p:to>
                                        <p:strVal val="visible"/>
                                      </p:to>
                                    </p:set>
                                    <p:animEffect filter="fade" transition="in">
                                      <p:cBhvr>
                                        <p:cTn dur="1000"/>
                                        <p:tgtEl>
                                          <p:spTgt spid="16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xEl>
                                              <p:pRg end="4" st="4"/>
                                            </p:txEl>
                                          </p:spTgt>
                                        </p:tgtEl>
                                        <p:attrNameLst>
                                          <p:attrName>style.visibility</p:attrName>
                                        </p:attrNameLst>
                                      </p:cBhvr>
                                      <p:to>
                                        <p:strVal val="visible"/>
                                      </p:to>
                                    </p:set>
                                    <p:animEffect filter="fade" transition="in">
                                      <p:cBhvr>
                                        <p:cTn dur="1000"/>
                                        <p:tgtEl>
                                          <p:spTgt spid="16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xEl>
                                              <p:pRg end="5" st="5"/>
                                            </p:txEl>
                                          </p:spTgt>
                                        </p:tgtEl>
                                        <p:attrNameLst>
                                          <p:attrName>style.visibility</p:attrName>
                                        </p:attrNameLst>
                                      </p:cBhvr>
                                      <p:to>
                                        <p:strVal val="visible"/>
                                      </p:to>
                                    </p:set>
                                    <p:animEffect filter="fade" transition="in">
                                      <p:cBhvr>
                                        <p:cTn dur="1000"/>
                                        <p:tgtEl>
                                          <p:spTgt spid="165">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xEl>
                                              <p:pRg end="6" st="6"/>
                                            </p:txEl>
                                          </p:spTgt>
                                        </p:tgtEl>
                                        <p:attrNameLst>
                                          <p:attrName>style.visibility</p:attrName>
                                        </p:attrNameLst>
                                      </p:cBhvr>
                                      <p:to>
                                        <p:strVal val="visible"/>
                                      </p:to>
                                    </p:set>
                                    <p:animEffect filter="fade" transition="in">
                                      <p:cBhvr>
                                        <p:cTn dur="1000"/>
                                        <p:tgtEl>
                                          <p:spTgt spid="165">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xEl>
                                              <p:pRg end="7" st="7"/>
                                            </p:txEl>
                                          </p:spTgt>
                                        </p:tgtEl>
                                        <p:attrNameLst>
                                          <p:attrName>style.visibility</p:attrName>
                                        </p:attrNameLst>
                                      </p:cBhvr>
                                      <p:to>
                                        <p:strVal val="visible"/>
                                      </p:to>
                                    </p:set>
                                    <p:animEffect filter="fade" transition="in">
                                      <p:cBhvr>
                                        <p:cTn dur="1000"/>
                                        <p:tgtEl>
                                          <p:spTgt spid="165">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xEl>
                                              <p:pRg end="8" st="8"/>
                                            </p:txEl>
                                          </p:spTgt>
                                        </p:tgtEl>
                                        <p:attrNameLst>
                                          <p:attrName>style.visibility</p:attrName>
                                        </p:attrNameLst>
                                      </p:cBhvr>
                                      <p:to>
                                        <p:strVal val="visible"/>
                                      </p:to>
                                    </p:set>
                                    <p:animEffect filter="fade" transition="in">
                                      <p:cBhvr>
                                        <p:cTn dur="1000"/>
                                        <p:tgtEl>
                                          <p:spTgt spid="165">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xEl>
                                              <p:pRg end="9" st="9"/>
                                            </p:txEl>
                                          </p:spTgt>
                                        </p:tgtEl>
                                        <p:attrNameLst>
                                          <p:attrName>style.visibility</p:attrName>
                                        </p:attrNameLst>
                                      </p:cBhvr>
                                      <p:to>
                                        <p:strVal val="visible"/>
                                      </p:to>
                                    </p:set>
                                    <p:animEffect filter="fade" transition="in">
                                      <p:cBhvr>
                                        <p:cTn dur="1000"/>
                                        <p:tgtEl>
                                          <p:spTgt spid="165">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xEl>
                                              <p:pRg end="10" st="10"/>
                                            </p:txEl>
                                          </p:spTgt>
                                        </p:tgtEl>
                                        <p:attrNameLst>
                                          <p:attrName>style.visibility</p:attrName>
                                        </p:attrNameLst>
                                      </p:cBhvr>
                                      <p:to>
                                        <p:strVal val="visible"/>
                                      </p:to>
                                    </p:set>
                                    <p:animEffect filter="fade" transition="in">
                                      <p:cBhvr>
                                        <p:cTn dur="1000"/>
                                        <p:tgtEl>
                                          <p:spTgt spid="165">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xEl>
                                              <p:pRg end="11" st="11"/>
                                            </p:txEl>
                                          </p:spTgt>
                                        </p:tgtEl>
                                        <p:attrNameLst>
                                          <p:attrName>style.visibility</p:attrName>
                                        </p:attrNameLst>
                                      </p:cBhvr>
                                      <p:to>
                                        <p:strVal val="visible"/>
                                      </p:to>
                                    </p:set>
                                    <p:animEffect filter="fade" transition="in">
                                      <p:cBhvr>
                                        <p:cTn dur="1000"/>
                                        <p:tgtEl>
                                          <p:spTgt spid="165">
                                            <p:txEl>
                                              <p:pRg end="11" st="1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xEl>
                                              <p:pRg end="12" st="12"/>
                                            </p:txEl>
                                          </p:spTgt>
                                        </p:tgtEl>
                                        <p:attrNameLst>
                                          <p:attrName>style.visibility</p:attrName>
                                        </p:attrNameLst>
                                      </p:cBhvr>
                                      <p:to>
                                        <p:strVal val="visible"/>
                                      </p:to>
                                    </p:set>
                                    <p:animEffect filter="fade" transition="in">
                                      <p:cBhvr>
                                        <p:cTn dur="1000"/>
                                        <p:tgtEl>
                                          <p:spTgt spid="165">
                                            <p:txEl>
                                              <p:pRg end="12" st="1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sp>
        <p:nvSpPr>
          <p:cNvPr id="171" name="Google Shape;171;p28"/>
          <p:cNvSpPr txBox="1"/>
          <p:nvPr>
            <p:ph type="title"/>
          </p:nvPr>
        </p:nvSpPr>
        <p:spPr>
          <a:xfrm>
            <a:off x="387900" y="146300"/>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ᏅᎩᏁ ᏣᎳᎩ ᎠᏕᎶᏆᏍᏗ</a:t>
            </a:r>
            <a:endParaRPr/>
          </a:p>
        </p:txBody>
      </p:sp>
      <p:sp>
        <p:nvSpPr>
          <p:cNvPr id="172" name="Google Shape;172;p28"/>
          <p:cNvSpPr txBox="1"/>
          <p:nvPr/>
        </p:nvSpPr>
        <p:spPr>
          <a:xfrm>
            <a:off x="3151900" y="779325"/>
            <a:ext cx="5688900" cy="405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Roboto"/>
                <a:ea typeface="Roboto"/>
                <a:cs typeface="Roboto"/>
                <a:sym typeface="Roboto"/>
              </a:rPr>
              <a:t>Ahani, tla utvsonv yigi. Agayvlige. </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Agayvlige gadoga. </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Adadolisdi na agayvlige.</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 </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ᎤᏛᏐᏅᏍ ᎠᎦᏴᎵᎨᎨ?</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9FC5E8"/>
                </a:solidFill>
                <a:latin typeface="Roboto"/>
                <a:ea typeface="Roboto"/>
                <a:cs typeface="Roboto"/>
                <a:sym typeface="Roboto"/>
              </a:rPr>
              <a:t>ᎠᎦᏴᎵᎨ.</a:t>
            </a:r>
            <a:endParaRPr sz="2400">
              <a:solidFill>
                <a:srgbClr val="9FC5E8"/>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ᎤᏬᏝᏍ ᎦᏙᎦᎨ Ꮎ ᎠᎦᏴᎵᎨ?</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9FC5E8"/>
                </a:solidFill>
                <a:latin typeface="Roboto"/>
                <a:ea typeface="Roboto"/>
                <a:cs typeface="Roboto"/>
                <a:sym typeface="Roboto"/>
              </a:rPr>
              <a:t>ᎦᏙᎦ Ꮎ ᎠᎦᏴᎵᎨ. </a:t>
            </a:r>
            <a:endParaRPr sz="2400">
              <a:solidFill>
                <a:srgbClr val="9FC5E8"/>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ᎦᎪ ᎠᏓᏙᎵᏍᏗ?</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9FC5E8"/>
                </a:solidFill>
                <a:latin typeface="Roboto"/>
                <a:ea typeface="Roboto"/>
                <a:cs typeface="Roboto"/>
                <a:sym typeface="Roboto"/>
              </a:rPr>
              <a:t>ᎠᎦᏴᎵᎨ ᎠᏓᏙᎵᏍᏗ. </a:t>
            </a:r>
            <a:endParaRPr sz="2400">
              <a:solidFill>
                <a:srgbClr val="9FC5E8"/>
              </a:solidFill>
              <a:latin typeface="Roboto"/>
              <a:ea typeface="Roboto"/>
              <a:cs typeface="Roboto"/>
              <a:sym typeface="Roboto"/>
            </a:endParaRPr>
          </a:p>
          <a:p>
            <a:pPr indent="0" lvl="0" marL="0" rtl="0" algn="l">
              <a:spcBef>
                <a:spcPts val="0"/>
              </a:spcBef>
              <a:spcAft>
                <a:spcPts val="0"/>
              </a:spcAft>
              <a:buNone/>
            </a:pPr>
            <a:r>
              <a:t/>
            </a:r>
            <a:endParaRPr sz="2400">
              <a:solidFill>
                <a:srgbClr val="FFFFFF"/>
              </a:solidFill>
              <a:latin typeface="Roboto"/>
              <a:ea typeface="Roboto"/>
              <a:cs typeface="Roboto"/>
              <a:sym typeface="Roboto"/>
            </a:endParaRPr>
          </a:p>
          <a:p>
            <a:pPr indent="0" lvl="0" marL="0" rtl="0" algn="l">
              <a:spcBef>
                <a:spcPts val="0"/>
              </a:spcBef>
              <a:spcAft>
                <a:spcPts val="0"/>
              </a:spcAft>
              <a:buNone/>
            </a:pPr>
            <a:r>
              <a:t/>
            </a:r>
            <a:endParaRPr sz="2400">
              <a:solidFill>
                <a:srgbClr val="FFFFFF"/>
              </a:solidFill>
              <a:latin typeface="Roboto"/>
              <a:ea typeface="Roboto"/>
              <a:cs typeface="Roboto"/>
              <a:sym typeface="Roboto"/>
            </a:endParaRPr>
          </a:p>
        </p:txBody>
      </p:sp>
      <p:pic>
        <p:nvPicPr>
          <p:cNvPr id="173" name="Google Shape;173;p28"/>
          <p:cNvPicPr preferRelativeResize="0"/>
          <p:nvPr/>
        </p:nvPicPr>
        <p:blipFill>
          <a:blip r:embed="rId3">
            <a:alphaModFix/>
          </a:blip>
          <a:stretch>
            <a:fillRect/>
          </a:stretch>
        </p:blipFill>
        <p:spPr>
          <a:xfrm>
            <a:off x="152400" y="984800"/>
            <a:ext cx="2999505" cy="199968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xEl>
                                              <p:pRg end="0" st="0"/>
                                            </p:txEl>
                                          </p:spTgt>
                                        </p:tgtEl>
                                        <p:attrNameLst>
                                          <p:attrName>style.visibility</p:attrName>
                                        </p:attrNameLst>
                                      </p:cBhvr>
                                      <p:to>
                                        <p:strVal val="visible"/>
                                      </p:to>
                                    </p:set>
                                    <p:animEffect filter="fade" transition="in">
                                      <p:cBhvr>
                                        <p:cTn dur="1000"/>
                                        <p:tgtEl>
                                          <p:spTgt spid="17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xEl>
                                              <p:pRg end="1" st="1"/>
                                            </p:txEl>
                                          </p:spTgt>
                                        </p:tgtEl>
                                        <p:attrNameLst>
                                          <p:attrName>style.visibility</p:attrName>
                                        </p:attrNameLst>
                                      </p:cBhvr>
                                      <p:to>
                                        <p:strVal val="visible"/>
                                      </p:to>
                                    </p:set>
                                    <p:animEffect filter="fade" transition="in">
                                      <p:cBhvr>
                                        <p:cTn dur="1000"/>
                                        <p:tgtEl>
                                          <p:spTgt spid="17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xEl>
                                              <p:pRg end="2" st="2"/>
                                            </p:txEl>
                                          </p:spTgt>
                                        </p:tgtEl>
                                        <p:attrNameLst>
                                          <p:attrName>style.visibility</p:attrName>
                                        </p:attrNameLst>
                                      </p:cBhvr>
                                      <p:to>
                                        <p:strVal val="visible"/>
                                      </p:to>
                                    </p:set>
                                    <p:animEffect filter="fade" transition="in">
                                      <p:cBhvr>
                                        <p:cTn dur="1000"/>
                                        <p:tgtEl>
                                          <p:spTgt spid="17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xEl>
                                              <p:pRg end="3" st="3"/>
                                            </p:txEl>
                                          </p:spTgt>
                                        </p:tgtEl>
                                        <p:attrNameLst>
                                          <p:attrName>style.visibility</p:attrName>
                                        </p:attrNameLst>
                                      </p:cBhvr>
                                      <p:to>
                                        <p:strVal val="visible"/>
                                      </p:to>
                                    </p:set>
                                    <p:animEffect filter="fade" transition="in">
                                      <p:cBhvr>
                                        <p:cTn dur="1000"/>
                                        <p:tgtEl>
                                          <p:spTgt spid="17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xEl>
                                              <p:pRg end="4" st="4"/>
                                            </p:txEl>
                                          </p:spTgt>
                                        </p:tgtEl>
                                        <p:attrNameLst>
                                          <p:attrName>style.visibility</p:attrName>
                                        </p:attrNameLst>
                                      </p:cBhvr>
                                      <p:to>
                                        <p:strVal val="visible"/>
                                      </p:to>
                                    </p:set>
                                    <p:animEffect filter="fade" transition="in">
                                      <p:cBhvr>
                                        <p:cTn dur="1000"/>
                                        <p:tgtEl>
                                          <p:spTgt spid="17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xEl>
                                              <p:pRg end="5" st="5"/>
                                            </p:txEl>
                                          </p:spTgt>
                                        </p:tgtEl>
                                        <p:attrNameLst>
                                          <p:attrName>style.visibility</p:attrName>
                                        </p:attrNameLst>
                                      </p:cBhvr>
                                      <p:to>
                                        <p:strVal val="visible"/>
                                      </p:to>
                                    </p:set>
                                    <p:animEffect filter="fade" transition="in">
                                      <p:cBhvr>
                                        <p:cTn dur="1000"/>
                                        <p:tgtEl>
                                          <p:spTgt spid="172">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xEl>
                                              <p:pRg end="6" st="6"/>
                                            </p:txEl>
                                          </p:spTgt>
                                        </p:tgtEl>
                                        <p:attrNameLst>
                                          <p:attrName>style.visibility</p:attrName>
                                        </p:attrNameLst>
                                      </p:cBhvr>
                                      <p:to>
                                        <p:strVal val="visible"/>
                                      </p:to>
                                    </p:set>
                                    <p:animEffect filter="fade" transition="in">
                                      <p:cBhvr>
                                        <p:cTn dur="1000"/>
                                        <p:tgtEl>
                                          <p:spTgt spid="172">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xEl>
                                              <p:pRg end="7" st="7"/>
                                            </p:txEl>
                                          </p:spTgt>
                                        </p:tgtEl>
                                        <p:attrNameLst>
                                          <p:attrName>style.visibility</p:attrName>
                                        </p:attrNameLst>
                                      </p:cBhvr>
                                      <p:to>
                                        <p:strVal val="visible"/>
                                      </p:to>
                                    </p:set>
                                    <p:animEffect filter="fade" transition="in">
                                      <p:cBhvr>
                                        <p:cTn dur="1000"/>
                                        <p:tgtEl>
                                          <p:spTgt spid="172">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xEl>
                                              <p:pRg end="8" st="8"/>
                                            </p:txEl>
                                          </p:spTgt>
                                        </p:tgtEl>
                                        <p:attrNameLst>
                                          <p:attrName>style.visibility</p:attrName>
                                        </p:attrNameLst>
                                      </p:cBhvr>
                                      <p:to>
                                        <p:strVal val="visible"/>
                                      </p:to>
                                    </p:set>
                                    <p:animEffect filter="fade" transition="in">
                                      <p:cBhvr>
                                        <p:cTn dur="1000"/>
                                        <p:tgtEl>
                                          <p:spTgt spid="172">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xEl>
                                              <p:pRg end="9" st="9"/>
                                            </p:txEl>
                                          </p:spTgt>
                                        </p:tgtEl>
                                        <p:attrNameLst>
                                          <p:attrName>style.visibility</p:attrName>
                                        </p:attrNameLst>
                                      </p:cBhvr>
                                      <p:to>
                                        <p:strVal val="visible"/>
                                      </p:to>
                                    </p:set>
                                    <p:animEffect filter="fade" transition="in">
                                      <p:cBhvr>
                                        <p:cTn dur="1000"/>
                                        <p:tgtEl>
                                          <p:spTgt spid="172">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xEl>
                                              <p:pRg end="10" st="10"/>
                                            </p:txEl>
                                          </p:spTgt>
                                        </p:tgtEl>
                                        <p:attrNameLst>
                                          <p:attrName>style.visibility</p:attrName>
                                        </p:attrNameLst>
                                      </p:cBhvr>
                                      <p:to>
                                        <p:strVal val="visible"/>
                                      </p:to>
                                    </p:set>
                                    <p:animEffect filter="fade" transition="in">
                                      <p:cBhvr>
                                        <p:cTn dur="1000"/>
                                        <p:tgtEl>
                                          <p:spTgt spid="172">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xEl>
                                              <p:pRg end="11" st="11"/>
                                            </p:txEl>
                                          </p:spTgt>
                                        </p:tgtEl>
                                        <p:attrNameLst>
                                          <p:attrName>style.visibility</p:attrName>
                                        </p:attrNameLst>
                                      </p:cBhvr>
                                      <p:to>
                                        <p:strVal val="visible"/>
                                      </p:to>
                                    </p:set>
                                    <p:animEffect filter="fade" transition="in">
                                      <p:cBhvr>
                                        <p:cTn dur="1000"/>
                                        <p:tgtEl>
                                          <p:spTgt spid="172">
                                            <p:txEl>
                                              <p:pRg end="11" st="1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 name="Shape 177"/>
        <p:cNvGrpSpPr/>
        <p:nvPr/>
      </p:nvGrpSpPr>
      <p:grpSpPr>
        <a:xfrm>
          <a:off x="0" y="0"/>
          <a:ext cx="0" cy="0"/>
          <a:chOff x="0" y="0"/>
          <a:chExt cx="0" cy="0"/>
        </a:xfrm>
      </p:grpSpPr>
      <p:sp>
        <p:nvSpPr>
          <p:cNvPr id="178" name="Google Shape;178;p29"/>
          <p:cNvSpPr txBox="1"/>
          <p:nvPr>
            <p:ph type="title"/>
          </p:nvPr>
        </p:nvSpPr>
        <p:spPr>
          <a:xfrm>
            <a:off x="387900" y="146300"/>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ᏅᎩᏁ ᏣᎳᎩ ᎠᏕᎶᏆᏍᏗ</a:t>
            </a:r>
            <a:endParaRPr/>
          </a:p>
        </p:txBody>
      </p:sp>
      <p:sp>
        <p:nvSpPr>
          <p:cNvPr id="179" name="Google Shape;179;p29"/>
          <p:cNvSpPr txBox="1"/>
          <p:nvPr/>
        </p:nvSpPr>
        <p:spPr>
          <a:xfrm>
            <a:off x="4710550" y="779325"/>
            <a:ext cx="4130100" cy="405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Roboto"/>
                <a:ea typeface="Roboto"/>
                <a:cs typeface="Roboto"/>
                <a:sym typeface="Roboto"/>
              </a:rPr>
              <a:t>Ahani hisgi yani anigayvlige. </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Hisgi anigayvlige dunotla. </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Tal yani anigayvlige adeldigaldod dunina. </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Sawu unega ulsuwid na adeldigaldodi. </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Soi, uwodige ulsuwid.  </a:t>
            </a:r>
            <a:endParaRPr sz="2400">
              <a:solidFill>
                <a:srgbClr val="FFFFFF"/>
              </a:solidFill>
              <a:latin typeface="Roboto"/>
              <a:ea typeface="Roboto"/>
              <a:cs typeface="Roboto"/>
              <a:sym typeface="Roboto"/>
            </a:endParaRPr>
          </a:p>
          <a:p>
            <a:pPr indent="0" lvl="0" marL="0" rtl="0" algn="l">
              <a:spcBef>
                <a:spcPts val="0"/>
              </a:spcBef>
              <a:spcAft>
                <a:spcPts val="0"/>
              </a:spcAft>
              <a:buNone/>
            </a:pPr>
            <a:r>
              <a:t/>
            </a:r>
            <a:endParaRPr sz="2400">
              <a:solidFill>
                <a:srgbClr val="FFFFFF"/>
              </a:solidFill>
              <a:latin typeface="Roboto"/>
              <a:ea typeface="Roboto"/>
              <a:cs typeface="Roboto"/>
              <a:sym typeface="Roboto"/>
            </a:endParaRPr>
          </a:p>
          <a:p>
            <a:pPr indent="0" lvl="0" marL="0" rtl="0" algn="l">
              <a:spcBef>
                <a:spcPts val="0"/>
              </a:spcBef>
              <a:spcAft>
                <a:spcPts val="0"/>
              </a:spcAft>
              <a:buNone/>
            </a:pPr>
            <a:r>
              <a:t/>
            </a:r>
            <a:endParaRPr sz="2400">
              <a:solidFill>
                <a:srgbClr val="FFFFFF"/>
              </a:solidFill>
              <a:latin typeface="Roboto"/>
              <a:ea typeface="Roboto"/>
              <a:cs typeface="Roboto"/>
              <a:sym typeface="Roboto"/>
            </a:endParaRPr>
          </a:p>
        </p:txBody>
      </p:sp>
      <p:pic>
        <p:nvPicPr>
          <p:cNvPr id="180" name="Google Shape;180;p29"/>
          <p:cNvPicPr preferRelativeResize="0"/>
          <p:nvPr/>
        </p:nvPicPr>
        <p:blipFill>
          <a:blip r:embed="rId3">
            <a:alphaModFix/>
          </a:blip>
          <a:stretch>
            <a:fillRect/>
          </a:stretch>
        </p:blipFill>
        <p:spPr>
          <a:xfrm>
            <a:off x="152400" y="984800"/>
            <a:ext cx="4419602" cy="33147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9">
                                            <p:txEl>
                                              <p:pRg end="0" st="0"/>
                                            </p:txEl>
                                          </p:spTgt>
                                        </p:tgtEl>
                                        <p:attrNameLst>
                                          <p:attrName>style.visibility</p:attrName>
                                        </p:attrNameLst>
                                      </p:cBhvr>
                                      <p:to>
                                        <p:strVal val="visible"/>
                                      </p:to>
                                    </p:set>
                                    <p:animEffect filter="fade" transition="in">
                                      <p:cBhvr>
                                        <p:cTn dur="1000"/>
                                        <p:tgtEl>
                                          <p:spTgt spid="17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9">
                                            <p:txEl>
                                              <p:pRg end="1" st="1"/>
                                            </p:txEl>
                                          </p:spTgt>
                                        </p:tgtEl>
                                        <p:attrNameLst>
                                          <p:attrName>style.visibility</p:attrName>
                                        </p:attrNameLst>
                                      </p:cBhvr>
                                      <p:to>
                                        <p:strVal val="visible"/>
                                      </p:to>
                                    </p:set>
                                    <p:animEffect filter="fade" transition="in">
                                      <p:cBhvr>
                                        <p:cTn dur="1000"/>
                                        <p:tgtEl>
                                          <p:spTgt spid="17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9">
                                            <p:txEl>
                                              <p:pRg end="2" st="2"/>
                                            </p:txEl>
                                          </p:spTgt>
                                        </p:tgtEl>
                                        <p:attrNameLst>
                                          <p:attrName>style.visibility</p:attrName>
                                        </p:attrNameLst>
                                      </p:cBhvr>
                                      <p:to>
                                        <p:strVal val="visible"/>
                                      </p:to>
                                    </p:set>
                                    <p:animEffect filter="fade" transition="in">
                                      <p:cBhvr>
                                        <p:cTn dur="1000"/>
                                        <p:tgtEl>
                                          <p:spTgt spid="17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9">
                                            <p:txEl>
                                              <p:pRg end="3" st="3"/>
                                            </p:txEl>
                                          </p:spTgt>
                                        </p:tgtEl>
                                        <p:attrNameLst>
                                          <p:attrName>style.visibility</p:attrName>
                                        </p:attrNameLst>
                                      </p:cBhvr>
                                      <p:to>
                                        <p:strVal val="visible"/>
                                      </p:to>
                                    </p:set>
                                    <p:animEffect filter="fade" transition="in">
                                      <p:cBhvr>
                                        <p:cTn dur="1000"/>
                                        <p:tgtEl>
                                          <p:spTgt spid="17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9">
                                            <p:txEl>
                                              <p:pRg end="4" st="4"/>
                                            </p:txEl>
                                          </p:spTgt>
                                        </p:tgtEl>
                                        <p:attrNameLst>
                                          <p:attrName>style.visibility</p:attrName>
                                        </p:attrNameLst>
                                      </p:cBhvr>
                                      <p:to>
                                        <p:strVal val="visible"/>
                                      </p:to>
                                    </p:set>
                                    <p:animEffect filter="fade" transition="in">
                                      <p:cBhvr>
                                        <p:cTn dur="1000"/>
                                        <p:tgtEl>
                                          <p:spTgt spid="17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9">
                                            <p:txEl>
                                              <p:pRg end="5" st="5"/>
                                            </p:txEl>
                                          </p:spTgt>
                                        </p:tgtEl>
                                        <p:attrNameLst>
                                          <p:attrName>style.visibility</p:attrName>
                                        </p:attrNameLst>
                                      </p:cBhvr>
                                      <p:to>
                                        <p:strVal val="visible"/>
                                      </p:to>
                                    </p:set>
                                    <p:animEffect filter="fade" transition="in">
                                      <p:cBhvr>
                                        <p:cTn dur="1000"/>
                                        <p:tgtEl>
                                          <p:spTgt spid="179">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9">
                                            <p:txEl>
                                              <p:pRg end="6" st="6"/>
                                            </p:txEl>
                                          </p:spTgt>
                                        </p:tgtEl>
                                        <p:attrNameLst>
                                          <p:attrName>style.visibility</p:attrName>
                                        </p:attrNameLst>
                                      </p:cBhvr>
                                      <p:to>
                                        <p:strVal val="visible"/>
                                      </p:to>
                                    </p:set>
                                    <p:animEffect filter="fade" transition="in">
                                      <p:cBhvr>
                                        <p:cTn dur="1000"/>
                                        <p:tgtEl>
                                          <p:spTgt spid="179">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 name="Shape 184"/>
        <p:cNvGrpSpPr/>
        <p:nvPr/>
      </p:nvGrpSpPr>
      <p:grpSpPr>
        <a:xfrm>
          <a:off x="0" y="0"/>
          <a:ext cx="0" cy="0"/>
          <a:chOff x="0" y="0"/>
          <a:chExt cx="0" cy="0"/>
        </a:xfrm>
      </p:grpSpPr>
      <p:sp>
        <p:nvSpPr>
          <p:cNvPr id="185" name="Google Shape;185;p30"/>
          <p:cNvSpPr txBox="1"/>
          <p:nvPr>
            <p:ph type="title"/>
          </p:nvPr>
        </p:nvSpPr>
        <p:spPr>
          <a:xfrm>
            <a:off x="387900" y="146300"/>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ᏅᎩᏁ ᏣᎳᎩ ᎠᏕᎶᏆᏍᏗ</a:t>
            </a:r>
            <a:endParaRPr/>
          </a:p>
        </p:txBody>
      </p:sp>
      <p:sp>
        <p:nvSpPr>
          <p:cNvPr id="186" name="Google Shape;186;p30"/>
          <p:cNvSpPr txBox="1"/>
          <p:nvPr/>
        </p:nvSpPr>
        <p:spPr>
          <a:xfrm>
            <a:off x="3758050" y="779325"/>
            <a:ext cx="5082600" cy="405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Roboto"/>
                <a:ea typeface="Roboto"/>
                <a:cs typeface="Roboto"/>
                <a:sym typeface="Roboto"/>
              </a:rPr>
              <a:t>ᏅᎩᏍ ᏯᏂ ᎠᏂᎦᏴᎵᎨ ᏚᏃᏝ?</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9FC5E8"/>
                </a:solidFill>
                <a:latin typeface="Roboto"/>
                <a:ea typeface="Roboto"/>
                <a:cs typeface="Roboto"/>
                <a:sym typeface="Roboto"/>
              </a:rPr>
              <a:t>Ꮭ. Ꮭ ᏅᎩ ᏱᎩ ᏥᏚᏃᏔ. ᎯᏍᎩ ᎠᏂᎦᏴᎵᎨ ᏚᏃᏝ. </a:t>
            </a:r>
            <a:endParaRPr sz="2400">
              <a:solidFill>
                <a:srgbClr val="9FC5E8"/>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ᎯᎳ ᏯᏂ ᎠᏂᎦᏴᎵᎨ ᎠᏕᎳᏗᎦᎵᏙᏗ ᏚᏂᎾ?</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9FC5E8"/>
                </a:solidFill>
                <a:latin typeface="Roboto"/>
                <a:ea typeface="Roboto"/>
                <a:cs typeface="Roboto"/>
                <a:sym typeface="Roboto"/>
              </a:rPr>
              <a:t>ᏔᎵ ᏯᏂ ᎠᏂᎦᏴᎵᎨ ᎠᏕᎳᏕᎦᎵᏙᏗ ᏚᏂᎾ</a:t>
            </a:r>
            <a:r>
              <a:rPr lang="en" sz="2400">
                <a:solidFill>
                  <a:srgbClr val="FFFFFF"/>
                </a:solidFill>
                <a:latin typeface="Roboto"/>
                <a:ea typeface="Roboto"/>
                <a:cs typeface="Roboto"/>
                <a:sym typeface="Roboto"/>
              </a:rPr>
              <a:t>.</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  </a:t>
            </a:r>
            <a:r>
              <a:rPr lang="en" sz="2400">
                <a:solidFill>
                  <a:srgbClr val="FFFFFF"/>
                </a:solidFill>
                <a:latin typeface="Roboto"/>
                <a:ea typeface="Roboto"/>
                <a:cs typeface="Roboto"/>
                <a:sym typeface="Roboto"/>
              </a:rPr>
              <a:t>  </a:t>
            </a:r>
            <a:endParaRPr sz="2400">
              <a:solidFill>
                <a:srgbClr val="FFFFFF"/>
              </a:solidFill>
              <a:latin typeface="Roboto"/>
              <a:ea typeface="Roboto"/>
              <a:cs typeface="Roboto"/>
              <a:sym typeface="Roboto"/>
            </a:endParaRPr>
          </a:p>
          <a:p>
            <a:pPr indent="0" lvl="0" marL="0" rtl="0" algn="l">
              <a:spcBef>
                <a:spcPts val="0"/>
              </a:spcBef>
              <a:spcAft>
                <a:spcPts val="0"/>
              </a:spcAft>
              <a:buNone/>
            </a:pPr>
            <a:r>
              <a:t/>
            </a:r>
            <a:endParaRPr sz="2400">
              <a:solidFill>
                <a:srgbClr val="FFFFFF"/>
              </a:solidFill>
              <a:latin typeface="Roboto"/>
              <a:ea typeface="Roboto"/>
              <a:cs typeface="Roboto"/>
              <a:sym typeface="Roboto"/>
            </a:endParaRPr>
          </a:p>
          <a:p>
            <a:pPr indent="0" lvl="0" marL="0" rtl="0" algn="l">
              <a:spcBef>
                <a:spcPts val="0"/>
              </a:spcBef>
              <a:spcAft>
                <a:spcPts val="0"/>
              </a:spcAft>
              <a:buNone/>
            </a:pPr>
            <a:r>
              <a:t/>
            </a:r>
            <a:endParaRPr sz="2400">
              <a:solidFill>
                <a:srgbClr val="FFFFFF"/>
              </a:solidFill>
              <a:latin typeface="Roboto"/>
              <a:ea typeface="Roboto"/>
              <a:cs typeface="Roboto"/>
              <a:sym typeface="Roboto"/>
            </a:endParaRPr>
          </a:p>
        </p:txBody>
      </p:sp>
      <p:pic>
        <p:nvPicPr>
          <p:cNvPr id="187" name="Google Shape;187;p30"/>
          <p:cNvPicPr preferRelativeResize="0"/>
          <p:nvPr/>
        </p:nvPicPr>
        <p:blipFill>
          <a:blip r:embed="rId3">
            <a:alphaModFix/>
          </a:blip>
          <a:stretch>
            <a:fillRect/>
          </a:stretch>
        </p:blipFill>
        <p:spPr>
          <a:xfrm>
            <a:off x="152400" y="984800"/>
            <a:ext cx="3406476" cy="255484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xEl>
                                              <p:pRg end="0" st="0"/>
                                            </p:txEl>
                                          </p:spTgt>
                                        </p:tgtEl>
                                        <p:attrNameLst>
                                          <p:attrName>style.visibility</p:attrName>
                                        </p:attrNameLst>
                                      </p:cBhvr>
                                      <p:to>
                                        <p:strVal val="visible"/>
                                      </p:to>
                                    </p:set>
                                    <p:animEffect filter="fade" transition="in">
                                      <p:cBhvr>
                                        <p:cTn dur="1000"/>
                                        <p:tgtEl>
                                          <p:spTgt spid="18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xEl>
                                              <p:pRg end="1" st="1"/>
                                            </p:txEl>
                                          </p:spTgt>
                                        </p:tgtEl>
                                        <p:attrNameLst>
                                          <p:attrName>style.visibility</p:attrName>
                                        </p:attrNameLst>
                                      </p:cBhvr>
                                      <p:to>
                                        <p:strVal val="visible"/>
                                      </p:to>
                                    </p:set>
                                    <p:animEffect filter="fade" transition="in">
                                      <p:cBhvr>
                                        <p:cTn dur="1000"/>
                                        <p:tgtEl>
                                          <p:spTgt spid="18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xEl>
                                              <p:pRg end="2" st="2"/>
                                            </p:txEl>
                                          </p:spTgt>
                                        </p:tgtEl>
                                        <p:attrNameLst>
                                          <p:attrName>style.visibility</p:attrName>
                                        </p:attrNameLst>
                                      </p:cBhvr>
                                      <p:to>
                                        <p:strVal val="visible"/>
                                      </p:to>
                                    </p:set>
                                    <p:animEffect filter="fade" transition="in">
                                      <p:cBhvr>
                                        <p:cTn dur="1000"/>
                                        <p:tgtEl>
                                          <p:spTgt spid="18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xEl>
                                              <p:pRg end="3" st="3"/>
                                            </p:txEl>
                                          </p:spTgt>
                                        </p:tgtEl>
                                        <p:attrNameLst>
                                          <p:attrName>style.visibility</p:attrName>
                                        </p:attrNameLst>
                                      </p:cBhvr>
                                      <p:to>
                                        <p:strVal val="visible"/>
                                      </p:to>
                                    </p:set>
                                    <p:animEffect filter="fade" transition="in">
                                      <p:cBhvr>
                                        <p:cTn dur="1000"/>
                                        <p:tgtEl>
                                          <p:spTgt spid="18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xEl>
                                              <p:pRg end="4" st="4"/>
                                            </p:txEl>
                                          </p:spTgt>
                                        </p:tgtEl>
                                        <p:attrNameLst>
                                          <p:attrName>style.visibility</p:attrName>
                                        </p:attrNameLst>
                                      </p:cBhvr>
                                      <p:to>
                                        <p:strVal val="visible"/>
                                      </p:to>
                                    </p:set>
                                    <p:animEffect filter="fade" transition="in">
                                      <p:cBhvr>
                                        <p:cTn dur="1000"/>
                                        <p:tgtEl>
                                          <p:spTgt spid="18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xEl>
                                              <p:pRg end="5" st="5"/>
                                            </p:txEl>
                                          </p:spTgt>
                                        </p:tgtEl>
                                        <p:attrNameLst>
                                          <p:attrName>style.visibility</p:attrName>
                                        </p:attrNameLst>
                                      </p:cBhvr>
                                      <p:to>
                                        <p:strVal val="visible"/>
                                      </p:to>
                                    </p:set>
                                    <p:animEffect filter="fade" transition="in">
                                      <p:cBhvr>
                                        <p:cTn dur="1000"/>
                                        <p:tgtEl>
                                          <p:spTgt spid="186">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xEl>
                                              <p:pRg end="6" st="6"/>
                                            </p:txEl>
                                          </p:spTgt>
                                        </p:tgtEl>
                                        <p:attrNameLst>
                                          <p:attrName>style.visibility</p:attrName>
                                        </p:attrNameLst>
                                      </p:cBhvr>
                                      <p:to>
                                        <p:strVal val="visible"/>
                                      </p:to>
                                    </p:set>
                                    <p:animEffect filter="fade" transition="in">
                                      <p:cBhvr>
                                        <p:cTn dur="1000"/>
                                        <p:tgtEl>
                                          <p:spTgt spid="186">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sp>
        <p:nvSpPr>
          <p:cNvPr id="192" name="Google Shape;192;p31"/>
          <p:cNvSpPr txBox="1"/>
          <p:nvPr>
            <p:ph type="title"/>
          </p:nvPr>
        </p:nvSpPr>
        <p:spPr>
          <a:xfrm>
            <a:off x="387900" y="146300"/>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ᏅᎩᏁ ᏣᎳᎩ ᎠᏕᎶᏆᏍᏗ</a:t>
            </a:r>
            <a:endParaRPr/>
          </a:p>
        </p:txBody>
      </p:sp>
      <p:sp>
        <p:nvSpPr>
          <p:cNvPr id="193" name="Google Shape;193;p31"/>
          <p:cNvSpPr txBox="1"/>
          <p:nvPr/>
        </p:nvSpPr>
        <p:spPr>
          <a:xfrm>
            <a:off x="3344975" y="832400"/>
            <a:ext cx="1697100" cy="49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200">
                <a:solidFill>
                  <a:srgbClr val="FFFFFF"/>
                </a:solidFill>
              </a:rPr>
              <a:t> unej achuja </a:t>
            </a:r>
            <a:endParaRPr sz="2200">
              <a:solidFill>
                <a:srgbClr val="FFFFFF"/>
              </a:solidFill>
            </a:endParaRPr>
          </a:p>
        </p:txBody>
      </p:sp>
      <p:sp>
        <p:nvSpPr>
          <p:cNvPr id="194" name="Google Shape;194;p31"/>
          <p:cNvSpPr txBox="1"/>
          <p:nvPr/>
        </p:nvSpPr>
        <p:spPr>
          <a:xfrm>
            <a:off x="4476750" y="181850"/>
            <a:ext cx="3732000" cy="54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1C232"/>
                </a:solidFill>
                <a:latin typeface="Roboto"/>
                <a:ea typeface="Roboto"/>
                <a:cs typeface="Roboto"/>
                <a:sym typeface="Roboto"/>
              </a:rPr>
              <a:t>ᎤᏬᏢᏗ</a:t>
            </a:r>
            <a:endParaRPr sz="3000">
              <a:solidFill>
                <a:srgbClr val="F1C232"/>
              </a:solidFill>
              <a:latin typeface="Roboto"/>
              <a:ea typeface="Roboto"/>
              <a:cs typeface="Roboto"/>
              <a:sym typeface="Roboto"/>
            </a:endParaRPr>
          </a:p>
        </p:txBody>
      </p:sp>
      <p:pic>
        <p:nvPicPr>
          <p:cNvPr id="195" name="Google Shape;195;p31"/>
          <p:cNvPicPr preferRelativeResize="0"/>
          <p:nvPr/>
        </p:nvPicPr>
        <p:blipFill>
          <a:blip r:embed="rId3">
            <a:alphaModFix/>
          </a:blip>
          <a:stretch>
            <a:fillRect/>
          </a:stretch>
        </p:blipFill>
        <p:spPr>
          <a:xfrm>
            <a:off x="387900" y="832401"/>
            <a:ext cx="2957078" cy="1971378"/>
          </a:xfrm>
          <a:prstGeom prst="rect">
            <a:avLst/>
          </a:prstGeom>
          <a:noFill/>
          <a:ln>
            <a:noFill/>
          </a:ln>
        </p:spPr>
      </p:pic>
      <p:pic>
        <p:nvPicPr>
          <p:cNvPr id="196" name="Google Shape;196;p31"/>
          <p:cNvPicPr preferRelativeResize="0"/>
          <p:nvPr/>
        </p:nvPicPr>
        <p:blipFill>
          <a:blip r:embed="rId4">
            <a:alphaModFix/>
          </a:blip>
          <a:stretch>
            <a:fillRect/>
          </a:stretch>
        </p:blipFill>
        <p:spPr>
          <a:xfrm>
            <a:off x="387902" y="3037021"/>
            <a:ext cx="2957069" cy="1971379"/>
          </a:xfrm>
          <a:prstGeom prst="rect">
            <a:avLst/>
          </a:prstGeom>
          <a:noFill/>
          <a:ln>
            <a:noFill/>
          </a:ln>
        </p:spPr>
      </p:pic>
      <p:sp>
        <p:nvSpPr>
          <p:cNvPr id="197" name="Google Shape;197;p31"/>
          <p:cNvSpPr txBox="1"/>
          <p:nvPr/>
        </p:nvSpPr>
        <p:spPr>
          <a:xfrm>
            <a:off x="3344975" y="3037025"/>
            <a:ext cx="1997700" cy="49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200">
                <a:solidFill>
                  <a:srgbClr val="FFFFFF"/>
                </a:solidFill>
              </a:rPr>
              <a:t>Utan digaduhv</a:t>
            </a:r>
            <a:r>
              <a:rPr lang="en" sz="2200">
                <a:solidFill>
                  <a:srgbClr val="FFFFFF"/>
                </a:solidFill>
              </a:rPr>
              <a:t> </a:t>
            </a:r>
            <a:endParaRPr sz="2200">
              <a:solidFill>
                <a:srgbClr val="FFFFFF"/>
              </a:solidFill>
            </a:endParaRPr>
          </a:p>
        </p:txBody>
      </p:sp>
      <p:pic>
        <p:nvPicPr>
          <p:cNvPr id="198" name="Google Shape;198;p31"/>
          <p:cNvPicPr preferRelativeResize="0"/>
          <p:nvPr/>
        </p:nvPicPr>
        <p:blipFill>
          <a:blip r:embed="rId5">
            <a:alphaModFix/>
          </a:blip>
          <a:stretch>
            <a:fillRect/>
          </a:stretch>
        </p:blipFill>
        <p:spPr>
          <a:xfrm>
            <a:off x="5463925" y="832400"/>
            <a:ext cx="2957055" cy="1971380"/>
          </a:xfrm>
          <a:prstGeom prst="rect">
            <a:avLst/>
          </a:prstGeom>
          <a:noFill/>
          <a:ln>
            <a:noFill/>
          </a:ln>
        </p:spPr>
      </p:pic>
      <p:sp>
        <p:nvSpPr>
          <p:cNvPr id="199" name="Google Shape;199;p31"/>
          <p:cNvSpPr txBox="1"/>
          <p:nvPr/>
        </p:nvSpPr>
        <p:spPr>
          <a:xfrm>
            <a:off x="3766825" y="1827075"/>
            <a:ext cx="1697100" cy="9120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2200">
                <a:solidFill>
                  <a:srgbClr val="FFFFFF"/>
                </a:solidFill>
              </a:rPr>
              <a:t> Nvnohuldi wanaise </a:t>
            </a:r>
            <a:endParaRPr sz="2200">
              <a:solidFill>
                <a:srgbClr val="FFFFFF"/>
              </a:solidFill>
            </a:endParaRPr>
          </a:p>
        </p:txBody>
      </p:sp>
      <p:pic>
        <p:nvPicPr>
          <p:cNvPr id="200" name="Google Shape;200;p31"/>
          <p:cNvPicPr preferRelativeResize="0"/>
          <p:nvPr/>
        </p:nvPicPr>
        <p:blipFill>
          <a:blip r:embed="rId6">
            <a:alphaModFix/>
          </a:blip>
          <a:stretch>
            <a:fillRect/>
          </a:stretch>
        </p:blipFill>
        <p:spPr>
          <a:xfrm>
            <a:off x="5495075" y="2956180"/>
            <a:ext cx="3048570" cy="2034920"/>
          </a:xfrm>
          <a:prstGeom prst="rect">
            <a:avLst/>
          </a:prstGeom>
          <a:noFill/>
          <a:ln>
            <a:noFill/>
          </a:ln>
        </p:spPr>
      </p:pic>
      <p:sp>
        <p:nvSpPr>
          <p:cNvPr id="201" name="Google Shape;201;p31"/>
          <p:cNvSpPr txBox="1"/>
          <p:nvPr/>
        </p:nvSpPr>
        <p:spPr>
          <a:xfrm>
            <a:off x="3797975" y="4497600"/>
            <a:ext cx="1697100" cy="4935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2200">
                <a:solidFill>
                  <a:srgbClr val="FFFFFF"/>
                </a:solidFill>
              </a:rPr>
              <a:t>unenvse</a:t>
            </a:r>
            <a:r>
              <a:rPr lang="en" sz="2200">
                <a:solidFill>
                  <a:srgbClr val="FFFFFF"/>
                </a:solidFill>
              </a:rPr>
              <a:t> </a:t>
            </a:r>
            <a:endParaRPr sz="2200">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 name="Shape 67"/>
        <p:cNvGrpSpPr/>
        <p:nvPr/>
      </p:nvGrpSpPr>
      <p:grpSpPr>
        <a:xfrm>
          <a:off x="0" y="0"/>
          <a:ext cx="0" cy="0"/>
          <a:chOff x="0" y="0"/>
          <a:chExt cx="0" cy="0"/>
        </a:xfrm>
      </p:grpSpPr>
      <p:sp>
        <p:nvSpPr>
          <p:cNvPr id="68" name="Google Shape;68;p14"/>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ᏅᎩᏁ ᏣᎳᎩ ᎠᏕᎶᏆᏍᏗ</a:t>
            </a:r>
            <a:endParaRPr/>
          </a:p>
        </p:txBody>
      </p:sp>
      <p:sp>
        <p:nvSpPr>
          <p:cNvPr id="69" name="Google Shape;69;p14"/>
          <p:cNvSpPr txBox="1"/>
          <p:nvPr>
            <p:ph idx="1" type="body"/>
          </p:nvPr>
        </p:nvSpPr>
        <p:spPr>
          <a:xfrm>
            <a:off x="387900" y="1002275"/>
            <a:ext cx="8368200" cy="3907500"/>
          </a:xfrm>
          <a:prstGeom prst="rect">
            <a:avLst/>
          </a:prstGeom>
        </p:spPr>
        <p:txBody>
          <a:bodyPr anchorCtr="0" anchor="t" bIns="91425" lIns="91425" spcFirstLastPara="1" rIns="91425" wrap="square" tIns="91425">
            <a:noAutofit/>
          </a:bodyPr>
          <a:lstStyle/>
          <a:p>
            <a:pPr indent="0" lvl="0" marL="457200" rtl="0" algn="ctr">
              <a:spcBef>
                <a:spcPts val="0"/>
              </a:spcBef>
              <a:spcAft>
                <a:spcPts val="0"/>
              </a:spcAft>
              <a:buNone/>
            </a:pPr>
            <a:r>
              <a:rPr lang="en" sz="3600">
                <a:solidFill>
                  <a:srgbClr val="FFFFFF"/>
                </a:solidFill>
              </a:rPr>
              <a:t>ᎢᏓᎴᎾ</a:t>
            </a:r>
            <a:endParaRPr sz="3600">
              <a:solidFill>
                <a:srgbClr val="FFFFFF"/>
              </a:solidFill>
            </a:endParaRPr>
          </a:p>
          <a:p>
            <a:pPr indent="0" lvl="0" marL="457200" rtl="0" algn="ctr">
              <a:spcBef>
                <a:spcPts val="1600"/>
              </a:spcBef>
              <a:spcAft>
                <a:spcPts val="0"/>
              </a:spcAft>
              <a:buNone/>
            </a:pPr>
            <a:r>
              <a:rPr lang="en" sz="3600">
                <a:solidFill>
                  <a:srgbClr val="FFFFFF"/>
                </a:solidFill>
              </a:rPr>
              <a:t>ᏣᎳᎩ ᎢᏗᏬᏂ!</a:t>
            </a:r>
            <a:endParaRPr sz="3600">
              <a:solidFill>
                <a:srgbClr val="FFFFFF"/>
              </a:solidFill>
            </a:endParaRPr>
          </a:p>
          <a:p>
            <a:pPr indent="0" lvl="0" marL="457200" rtl="0" algn="l">
              <a:spcBef>
                <a:spcPts val="1600"/>
              </a:spcBef>
              <a:spcAft>
                <a:spcPts val="0"/>
              </a:spcAft>
              <a:buNone/>
            </a:pPr>
            <a:r>
              <a:t/>
            </a:r>
            <a:endParaRPr sz="3600">
              <a:solidFill>
                <a:srgbClr val="FFFFFF"/>
              </a:solidFill>
            </a:endParaRPr>
          </a:p>
          <a:p>
            <a:pPr indent="0" lvl="0" marL="0" rtl="0" algn="l">
              <a:spcBef>
                <a:spcPts val="1600"/>
              </a:spcBef>
              <a:spcAft>
                <a:spcPts val="0"/>
              </a:spcAft>
              <a:buNone/>
            </a:pPr>
            <a:r>
              <a:t/>
            </a:r>
            <a:endParaRPr>
              <a:solidFill>
                <a:srgbClr val="FFFFFF"/>
              </a:solidFill>
              <a:latin typeface="Arial"/>
              <a:ea typeface="Arial"/>
              <a:cs typeface="Arial"/>
              <a:sym typeface="Arial"/>
            </a:endParaRPr>
          </a:p>
          <a:p>
            <a:pPr indent="0" lvl="0" marL="0" rtl="0" algn="l">
              <a:spcBef>
                <a:spcPts val="0"/>
              </a:spcBef>
              <a:spcAft>
                <a:spcPts val="0"/>
              </a:spcAft>
              <a:buNone/>
            </a:pPr>
            <a:r>
              <a:t/>
            </a:r>
            <a:endParaRPr sz="1000">
              <a:solidFill>
                <a:srgbClr val="FF0000"/>
              </a:solidFill>
              <a:latin typeface="Arial"/>
              <a:ea typeface="Arial"/>
              <a:cs typeface="Arial"/>
              <a:sym typeface="Arial"/>
            </a:endParaRPr>
          </a:p>
          <a:p>
            <a:pPr indent="0" lvl="0" marL="0" rtl="0" algn="l">
              <a:lnSpc>
                <a:spcPct val="100000"/>
              </a:lnSpc>
              <a:spcBef>
                <a:spcPts val="0"/>
              </a:spcBef>
              <a:spcAft>
                <a:spcPts val="0"/>
              </a:spcAft>
              <a:buNone/>
            </a:pPr>
            <a:r>
              <a:t/>
            </a:r>
            <a:endParaRPr sz="2400">
              <a:solidFill>
                <a:srgbClr val="FFFFFF"/>
              </a:solidFill>
            </a:endParaRPr>
          </a:p>
          <a:p>
            <a:pPr indent="0" lvl="0" marL="0" rtl="0" algn="l">
              <a:spcBef>
                <a:spcPts val="0"/>
              </a:spcBef>
              <a:spcAft>
                <a:spcPts val="1600"/>
              </a:spcAft>
              <a:buNone/>
            </a:pPr>
            <a:r>
              <a:t/>
            </a:r>
            <a:endParaRPr>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 name="Shape 205"/>
        <p:cNvGrpSpPr/>
        <p:nvPr/>
      </p:nvGrpSpPr>
      <p:grpSpPr>
        <a:xfrm>
          <a:off x="0" y="0"/>
          <a:ext cx="0" cy="0"/>
          <a:chOff x="0" y="0"/>
          <a:chExt cx="0" cy="0"/>
        </a:xfrm>
      </p:grpSpPr>
      <p:sp>
        <p:nvSpPr>
          <p:cNvPr id="206" name="Google Shape;206;p32"/>
          <p:cNvSpPr txBox="1"/>
          <p:nvPr>
            <p:ph type="title"/>
          </p:nvPr>
        </p:nvSpPr>
        <p:spPr>
          <a:xfrm>
            <a:off x="387900" y="146300"/>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ᏅᎩᏁ ᏣᎳᎩ ᎠᏕᎶᏆᏍᏗ</a:t>
            </a:r>
            <a:endParaRPr/>
          </a:p>
        </p:txBody>
      </p:sp>
      <p:sp>
        <p:nvSpPr>
          <p:cNvPr id="207" name="Google Shape;207;p32"/>
          <p:cNvSpPr txBox="1"/>
          <p:nvPr/>
        </p:nvSpPr>
        <p:spPr>
          <a:xfrm>
            <a:off x="2441875" y="832400"/>
            <a:ext cx="2600100" cy="49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200">
                <a:solidFill>
                  <a:srgbClr val="FFFFFF"/>
                </a:solidFill>
              </a:rPr>
              <a:t> Jolani widukanane </a:t>
            </a:r>
            <a:endParaRPr sz="2200">
              <a:solidFill>
                <a:srgbClr val="FFFFFF"/>
              </a:solidFill>
            </a:endParaRPr>
          </a:p>
        </p:txBody>
      </p:sp>
      <p:sp>
        <p:nvSpPr>
          <p:cNvPr id="208" name="Google Shape;208;p32"/>
          <p:cNvSpPr txBox="1"/>
          <p:nvPr/>
        </p:nvSpPr>
        <p:spPr>
          <a:xfrm>
            <a:off x="4439575" y="53350"/>
            <a:ext cx="3732000" cy="54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1C232"/>
                </a:solidFill>
                <a:latin typeface="Roboto"/>
                <a:ea typeface="Roboto"/>
                <a:cs typeface="Roboto"/>
                <a:sym typeface="Roboto"/>
              </a:rPr>
              <a:t>ᎤᏬᏢᏗ</a:t>
            </a:r>
            <a:endParaRPr sz="3000">
              <a:solidFill>
                <a:srgbClr val="F1C232"/>
              </a:solidFill>
              <a:latin typeface="Roboto"/>
              <a:ea typeface="Roboto"/>
              <a:cs typeface="Roboto"/>
              <a:sym typeface="Roboto"/>
            </a:endParaRPr>
          </a:p>
        </p:txBody>
      </p:sp>
      <p:sp>
        <p:nvSpPr>
          <p:cNvPr id="209" name="Google Shape;209;p32"/>
          <p:cNvSpPr txBox="1"/>
          <p:nvPr/>
        </p:nvSpPr>
        <p:spPr>
          <a:xfrm>
            <a:off x="2441875" y="3002550"/>
            <a:ext cx="1997700" cy="49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200">
                <a:solidFill>
                  <a:srgbClr val="FFFFFF"/>
                </a:solidFill>
              </a:rPr>
              <a:t>usquanikd</a:t>
            </a:r>
            <a:r>
              <a:rPr lang="en" sz="2200">
                <a:solidFill>
                  <a:srgbClr val="FFFFFF"/>
                </a:solidFill>
              </a:rPr>
              <a:t> </a:t>
            </a:r>
            <a:endParaRPr sz="2200">
              <a:solidFill>
                <a:srgbClr val="FFFFFF"/>
              </a:solidFill>
            </a:endParaRPr>
          </a:p>
        </p:txBody>
      </p:sp>
      <p:sp>
        <p:nvSpPr>
          <p:cNvPr id="210" name="Google Shape;210;p32"/>
          <p:cNvSpPr txBox="1"/>
          <p:nvPr/>
        </p:nvSpPr>
        <p:spPr>
          <a:xfrm>
            <a:off x="3766825" y="1827075"/>
            <a:ext cx="1697100" cy="9120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2200">
                <a:solidFill>
                  <a:srgbClr val="FFFFFF"/>
                </a:solidFill>
              </a:rPr>
              <a:t>Talugisgi galohisdi</a:t>
            </a:r>
            <a:r>
              <a:rPr lang="en" sz="2200">
                <a:solidFill>
                  <a:srgbClr val="FFFFFF"/>
                </a:solidFill>
              </a:rPr>
              <a:t> </a:t>
            </a:r>
            <a:endParaRPr sz="2200">
              <a:solidFill>
                <a:srgbClr val="FFFFFF"/>
              </a:solidFill>
            </a:endParaRPr>
          </a:p>
        </p:txBody>
      </p:sp>
      <p:sp>
        <p:nvSpPr>
          <p:cNvPr id="211" name="Google Shape;211;p32"/>
          <p:cNvSpPr txBox="1"/>
          <p:nvPr/>
        </p:nvSpPr>
        <p:spPr>
          <a:xfrm>
            <a:off x="2894975" y="4497600"/>
            <a:ext cx="2600100" cy="4935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2200">
                <a:solidFill>
                  <a:srgbClr val="FFFFFF"/>
                </a:solidFill>
              </a:rPr>
              <a:t>Siqua galjohid</a:t>
            </a:r>
            <a:r>
              <a:rPr lang="en" sz="2200">
                <a:solidFill>
                  <a:srgbClr val="FFFFFF"/>
                </a:solidFill>
              </a:rPr>
              <a:t> </a:t>
            </a:r>
            <a:endParaRPr sz="2200">
              <a:solidFill>
                <a:srgbClr val="FFFFFF"/>
              </a:solidFill>
            </a:endParaRPr>
          </a:p>
        </p:txBody>
      </p:sp>
      <p:pic>
        <p:nvPicPr>
          <p:cNvPr id="212" name="Google Shape;212;p32"/>
          <p:cNvPicPr preferRelativeResize="0"/>
          <p:nvPr/>
        </p:nvPicPr>
        <p:blipFill>
          <a:blip r:embed="rId3">
            <a:alphaModFix/>
          </a:blip>
          <a:stretch>
            <a:fillRect/>
          </a:stretch>
        </p:blipFill>
        <p:spPr>
          <a:xfrm>
            <a:off x="1030425" y="779326"/>
            <a:ext cx="1411452" cy="2117177"/>
          </a:xfrm>
          <a:prstGeom prst="rect">
            <a:avLst/>
          </a:prstGeom>
          <a:noFill/>
          <a:ln>
            <a:noFill/>
          </a:ln>
        </p:spPr>
      </p:pic>
      <p:pic>
        <p:nvPicPr>
          <p:cNvPr id="213" name="Google Shape;213;p32"/>
          <p:cNvPicPr preferRelativeResize="0"/>
          <p:nvPr/>
        </p:nvPicPr>
        <p:blipFill>
          <a:blip r:embed="rId4">
            <a:alphaModFix/>
          </a:blip>
          <a:stretch>
            <a:fillRect/>
          </a:stretch>
        </p:blipFill>
        <p:spPr>
          <a:xfrm>
            <a:off x="509225" y="3002540"/>
            <a:ext cx="1932641" cy="1942191"/>
          </a:xfrm>
          <a:prstGeom prst="rect">
            <a:avLst/>
          </a:prstGeom>
          <a:noFill/>
          <a:ln>
            <a:noFill/>
          </a:ln>
        </p:spPr>
      </p:pic>
      <p:pic>
        <p:nvPicPr>
          <p:cNvPr id="214" name="Google Shape;214;p32"/>
          <p:cNvPicPr preferRelativeResize="0"/>
          <p:nvPr/>
        </p:nvPicPr>
        <p:blipFill>
          <a:blip r:embed="rId5">
            <a:alphaModFix/>
          </a:blip>
          <a:stretch>
            <a:fillRect/>
          </a:stretch>
        </p:blipFill>
        <p:spPr>
          <a:xfrm>
            <a:off x="5529725" y="646325"/>
            <a:ext cx="3375277" cy="2250185"/>
          </a:xfrm>
          <a:prstGeom prst="rect">
            <a:avLst/>
          </a:prstGeom>
          <a:noFill/>
          <a:ln>
            <a:noFill/>
          </a:ln>
        </p:spPr>
      </p:pic>
      <p:pic>
        <p:nvPicPr>
          <p:cNvPr id="215" name="Google Shape;215;p32"/>
          <p:cNvPicPr preferRelativeResize="0"/>
          <p:nvPr/>
        </p:nvPicPr>
        <p:blipFill rotWithShape="1">
          <a:blip r:embed="rId6">
            <a:alphaModFix/>
          </a:blip>
          <a:srcRect b="0" l="0" r="0" t="55555"/>
          <a:stretch/>
        </p:blipFill>
        <p:spPr>
          <a:xfrm>
            <a:off x="5607647" y="3002550"/>
            <a:ext cx="2808578" cy="204702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 name="Shape 219"/>
        <p:cNvGrpSpPr/>
        <p:nvPr/>
      </p:nvGrpSpPr>
      <p:grpSpPr>
        <a:xfrm>
          <a:off x="0" y="0"/>
          <a:ext cx="0" cy="0"/>
          <a:chOff x="0" y="0"/>
          <a:chExt cx="0" cy="0"/>
        </a:xfrm>
      </p:grpSpPr>
      <p:sp>
        <p:nvSpPr>
          <p:cNvPr id="220" name="Google Shape;220;p33"/>
          <p:cNvSpPr txBox="1"/>
          <p:nvPr>
            <p:ph type="title"/>
          </p:nvPr>
        </p:nvSpPr>
        <p:spPr>
          <a:xfrm>
            <a:off x="387900" y="146300"/>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ᏅᎩᏁ ᏣᎳᎩ ᎠᏕᎶᏆᏍᏗ</a:t>
            </a:r>
            <a:endParaRPr/>
          </a:p>
        </p:txBody>
      </p:sp>
      <p:sp>
        <p:nvSpPr>
          <p:cNvPr id="221" name="Google Shape;221;p33"/>
          <p:cNvSpPr txBox="1"/>
          <p:nvPr/>
        </p:nvSpPr>
        <p:spPr>
          <a:xfrm>
            <a:off x="2084100" y="832400"/>
            <a:ext cx="2600100" cy="49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200">
                <a:solidFill>
                  <a:srgbClr val="FFFFFF"/>
                </a:solidFill>
              </a:rPr>
              <a:t>unisduise</a:t>
            </a:r>
            <a:r>
              <a:rPr lang="en" sz="2200">
                <a:solidFill>
                  <a:srgbClr val="FFFFFF"/>
                </a:solidFill>
              </a:rPr>
              <a:t> </a:t>
            </a:r>
            <a:endParaRPr sz="2200">
              <a:solidFill>
                <a:srgbClr val="FFFFFF"/>
              </a:solidFill>
            </a:endParaRPr>
          </a:p>
        </p:txBody>
      </p:sp>
      <p:sp>
        <p:nvSpPr>
          <p:cNvPr id="222" name="Google Shape;222;p33"/>
          <p:cNvSpPr txBox="1"/>
          <p:nvPr/>
        </p:nvSpPr>
        <p:spPr>
          <a:xfrm>
            <a:off x="4439575" y="53350"/>
            <a:ext cx="3732000" cy="54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1C232"/>
                </a:solidFill>
                <a:latin typeface="Roboto"/>
                <a:ea typeface="Roboto"/>
                <a:cs typeface="Roboto"/>
                <a:sym typeface="Roboto"/>
              </a:rPr>
              <a:t>ᎤᏬᏢᏗ</a:t>
            </a:r>
            <a:endParaRPr sz="3000">
              <a:solidFill>
                <a:srgbClr val="F1C232"/>
              </a:solidFill>
              <a:latin typeface="Roboto"/>
              <a:ea typeface="Roboto"/>
              <a:cs typeface="Roboto"/>
              <a:sym typeface="Roboto"/>
            </a:endParaRPr>
          </a:p>
        </p:txBody>
      </p:sp>
      <p:sp>
        <p:nvSpPr>
          <p:cNvPr id="223" name="Google Shape;223;p33"/>
          <p:cNvSpPr txBox="1"/>
          <p:nvPr/>
        </p:nvSpPr>
        <p:spPr>
          <a:xfrm>
            <a:off x="2084100" y="2949725"/>
            <a:ext cx="1997700" cy="49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200">
                <a:solidFill>
                  <a:srgbClr val="FFFFFF"/>
                </a:solidFill>
              </a:rPr>
              <a:t>wujane</a:t>
            </a:r>
            <a:r>
              <a:rPr lang="en" sz="2200">
                <a:solidFill>
                  <a:srgbClr val="FFFFFF"/>
                </a:solidFill>
              </a:rPr>
              <a:t> </a:t>
            </a:r>
            <a:endParaRPr sz="2200">
              <a:solidFill>
                <a:srgbClr val="FFFFFF"/>
              </a:solidFill>
            </a:endParaRPr>
          </a:p>
        </p:txBody>
      </p:sp>
      <p:sp>
        <p:nvSpPr>
          <p:cNvPr id="224" name="Google Shape;224;p33"/>
          <p:cNvSpPr txBox="1"/>
          <p:nvPr/>
        </p:nvSpPr>
        <p:spPr>
          <a:xfrm>
            <a:off x="4606725" y="1779950"/>
            <a:ext cx="1697100" cy="9120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2200">
                <a:solidFill>
                  <a:srgbClr val="FFFFFF"/>
                </a:solidFill>
              </a:rPr>
              <a:t>unisdune</a:t>
            </a:r>
            <a:endParaRPr sz="2200">
              <a:solidFill>
                <a:srgbClr val="FFFFFF"/>
              </a:solidFill>
            </a:endParaRPr>
          </a:p>
        </p:txBody>
      </p:sp>
      <p:sp>
        <p:nvSpPr>
          <p:cNvPr id="225" name="Google Shape;225;p33"/>
          <p:cNvSpPr txBox="1"/>
          <p:nvPr/>
        </p:nvSpPr>
        <p:spPr>
          <a:xfrm>
            <a:off x="3703725" y="4488925"/>
            <a:ext cx="2600100" cy="4935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2200">
                <a:solidFill>
                  <a:srgbClr val="FFFFFF"/>
                </a:solidFill>
              </a:rPr>
              <a:t>edoda</a:t>
            </a:r>
            <a:r>
              <a:rPr lang="en" sz="2200">
                <a:solidFill>
                  <a:srgbClr val="FFFFFF"/>
                </a:solidFill>
              </a:rPr>
              <a:t> </a:t>
            </a:r>
            <a:endParaRPr sz="2200">
              <a:solidFill>
                <a:srgbClr val="FFFFFF"/>
              </a:solidFill>
            </a:endParaRPr>
          </a:p>
        </p:txBody>
      </p:sp>
      <p:pic>
        <p:nvPicPr>
          <p:cNvPr id="226" name="Google Shape;226;p33"/>
          <p:cNvPicPr preferRelativeResize="0"/>
          <p:nvPr/>
        </p:nvPicPr>
        <p:blipFill>
          <a:blip r:embed="rId3">
            <a:alphaModFix/>
          </a:blip>
          <a:stretch>
            <a:fillRect/>
          </a:stretch>
        </p:blipFill>
        <p:spPr>
          <a:xfrm>
            <a:off x="509225" y="796650"/>
            <a:ext cx="1574878" cy="2099854"/>
          </a:xfrm>
          <a:prstGeom prst="rect">
            <a:avLst/>
          </a:prstGeom>
          <a:noFill/>
          <a:ln>
            <a:noFill/>
          </a:ln>
        </p:spPr>
      </p:pic>
      <p:pic>
        <p:nvPicPr>
          <p:cNvPr id="227" name="Google Shape;227;p33"/>
          <p:cNvPicPr preferRelativeResize="0"/>
          <p:nvPr/>
        </p:nvPicPr>
        <p:blipFill rotWithShape="1">
          <a:blip r:embed="rId4">
            <a:alphaModFix/>
          </a:blip>
          <a:srcRect b="9423" l="34176" r="33274" t="5223"/>
          <a:stretch/>
        </p:blipFill>
        <p:spPr>
          <a:xfrm>
            <a:off x="883009" y="2949725"/>
            <a:ext cx="1201096" cy="2099851"/>
          </a:xfrm>
          <a:prstGeom prst="rect">
            <a:avLst/>
          </a:prstGeom>
          <a:noFill/>
          <a:ln>
            <a:noFill/>
          </a:ln>
        </p:spPr>
      </p:pic>
      <p:pic>
        <p:nvPicPr>
          <p:cNvPr id="228" name="Google Shape;228;p33"/>
          <p:cNvPicPr preferRelativeResize="0"/>
          <p:nvPr/>
        </p:nvPicPr>
        <p:blipFill>
          <a:blip r:embed="rId5">
            <a:alphaModFix/>
          </a:blip>
          <a:stretch>
            <a:fillRect/>
          </a:stretch>
        </p:blipFill>
        <p:spPr>
          <a:xfrm>
            <a:off x="6303825" y="796650"/>
            <a:ext cx="2228851" cy="1895300"/>
          </a:xfrm>
          <a:prstGeom prst="rect">
            <a:avLst/>
          </a:prstGeom>
          <a:noFill/>
          <a:ln>
            <a:noFill/>
          </a:ln>
        </p:spPr>
      </p:pic>
      <p:pic>
        <p:nvPicPr>
          <p:cNvPr id="229" name="Google Shape;229;p33"/>
          <p:cNvPicPr preferRelativeResize="0"/>
          <p:nvPr/>
        </p:nvPicPr>
        <p:blipFill>
          <a:blip r:embed="rId6">
            <a:alphaModFix/>
          </a:blip>
          <a:stretch>
            <a:fillRect/>
          </a:stretch>
        </p:blipFill>
        <p:spPr>
          <a:xfrm>
            <a:off x="6305962" y="2855801"/>
            <a:ext cx="1645328" cy="219377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 name="Shape 233"/>
        <p:cNvGrpSpPr/>
        <p:nvPr/>
      </p:nvGrpSpPr>
      <p:grpSpPr>
        <a:xfrm>
          <a:off x="0" y="0"/>
          <a:ext cx="0" cy="0"/>
          <a:chOff x="0" y="0"/>
          <a:chExt cx="0" cy="0"/>
        </a:xfrm>
      </p:grpSpPr>
      <p:sp>
        <p:nvSpPr>
          <p:cNvPr id="234" name="Google Shape;234;p34"/>
          <p:cNvSpPr txBox="1"/>
          <p:nvPr>
            <p:ph type="title"/>
          </p:nvPr>
        </p:nvSpPr>
        <p:spPr>
          <a:xfrm>
            <a:off x="387900" y="146300"/>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ᏅᎩᏁ ᏣᎳᎩ ᎠᏕᎶᏆᏍᏗ</a:t>
            </a:r>
            <a:endParaRPr/>
          </a:p>
        </p:txBody>
      </p:sp>
      <p:sp>
        <p:nvSpPr>
          <p:cNvPr id="235" name="Google Shape;235;p34"/>
          <p:cNvSpPr txBox="1"/>
          <p:nvPr/>
        </p:nvSpPr>
        <p:spPr>
          <a:xfrm>
            <a:off x="2497300" y="796650"/>
            <a:ext cx="2600100" cy="49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200">
                <a:solidFill>
                  <a:srgbClr val="FFFFFF"/>
                </a:solidFill>
              </a:rPr>
              <a:t>hadiyaquanta</a:t>
            </a:r>
            <a:r>
              <a:rPr lang="en" sz="2200">
                <a:solidFill>
                  <a:srgbClr val="FFFFFF"/>
                </a:solidFill>
              </a:rPr>
              <a:t> </a:t>
            </a:r>
            <a:endParaRPr sz="2200">
              <a:solidFill>
                <a:srgbClr val="FFFFFF"/>
              </a:solidFill>
            </a:endParaRPr>
          </a:p>
        </p:txBody>
      </p:sp>
      <p:sp>
        <p:nvSpPr>
          <p:cNvPr id="236" name="Google Shape;236;p34"/>
          <p:cNvSpPr txBox="1"/>
          <p:nvPr/>
        </p:nvSpPr>
        <p:spPr>
          <a:xfrm>
            <a:off x="4439575" y="53350"/>
            <a:ext cx="3732000" cy="54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1C232"/>
                </a:solidFill>
                <a:latin typeface="Roboto"/>
                <a:ea typeface="Roboto"/>
                <a:cs typeface="Roboto"/>
                <a:sym typeface="Roboto"/>
              </a:rPr>
              <a:t>ᎤᏬᏢᏗ</a:t>
            </a:r>
            <a:endParaRPr sz="3000">
              <a:solidFill>
                <a:srgbClr val="F1C232"/>
              </a:solidFill>
              <a:latin typeface="Roboto"/>
              <a:ea typeface="Roboto"/>
              <a:cs typeface="Roboto"/>
              <a:sym typeface="Roboto"/>
            </a:endParaRPr>
          </a:p>
        </p:txBody>
      </p:sp>
      <p:sp>
        <p:nvSpPr>
          <p:cNvPr id="237" name="Google Shape;237;p34"/>
          <p:cNvSpPr txBox="1"/>
          <p:nvPr/>
        </p:nvSpPr>
        <p:spPr>
          <a:xfrm>
            <a:off x="2249000" y="4272025"/>
            <a:ext cx="2600100" cy="49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200">
                <a:solidFill>
                  <a:srgbClr val="FFFFFF"/>
                </a:solidFill>
              </a:rPr>
              <a:t>edoda </a:t>
            </a:r>
            <a:endParaRPr sz="2200">
              <a:solidFill>
                <a:srgbClr val="FFFFFF"/>
              </a:solidFill>
            </a:endParaRPr>
          </a:p>
        </p:txBody>
      </p:sp>
      <p:pic>
        <p:nvPicPr>
          <p:cNvPr id="238" name="Google Shape;238;p34"/>
          <p:cNvPicPr preferRelativeResize="0"/>
          <p:nvPr/>
        </p:nvPicPr>
        <p:blipFill>
          <a:blip r:embed="rId3">
            <a:alphaModFix/>
          </a:blip>
          <a:stretch>
            <a:fillRect/>
          </a:stretch>
        </p:blipFill>
        <p:spPr>
          <a:xfrm>
            <a:off x="560212" y="2571751"/>
            <a:ext cx="1645328" cy="2193771"/>
          </a:xfrm>
          <a:prstGeom prst="rect">
            <a:avLst/>
          </a:prstGeom>
          <a:noFill/>
          <a:ln>
            <a:noFill/>
          </a:ln>
        </p:spPr>
      </p:pic>
      <p:pic>
        <p:nvPicPr>
          <p:cNvPr id="239" name="Google Shape;239;p34"/>
          <p:cNvPicPr preferRelativeResize="0"/>
          <p:nvPr/>
        </p:nvPicPr>
        <p:blipFill rotWithShape="1">
          <a:blip r:embed="rId4">
            <a:alphaModFix/>
          </a:blip>
          <a:srcRect b="28046" l="0" r="57670" t="13340"/>
          <a:stretch/>
        </p:blipFill>
        <p:spPr>
          <a:xfrm>
            <a:off x="268450" y="796649"/>
            <a:ext cx="2228850" cy="1530775"/>
          </a:xfrm>
          <a:prstGeom prst="rect">
            <a:avLst/>
          </a:prstGeom>
          <a:noFill/>
          <a:ln>
            <a:noFill/>
          </a:ln>
        </p:spPr>
      </p:pic>
      <p:pic>
        <p:nvPicPr>
          <p:cNvPr id="240" name="Google Shape;240;p34"/>
          <p:cNvPicPr preferRelativeResize="0"/>
          <p:nvPr/>
        </p:nvPicPr>
        <p:blipFill>
          <a:blip r:embed="rId5">
            <a:alphaModFix/>
          </a:blip>
          <a:stretch>
            <a:fillRect/>
          </a:stretch>
        </p:blipFill>
        <p:spPr>
          <a:xfrm>
            <a:off x="5752512" y="796650"/>
            <a:ext cx="1467862" cy="2193772"/>
          </a:xfrm>
          <a:prstGeom prst="rect">
            <a:avLst/>
          </a:prstGeom>
          <a:noFill/>
          <a:ln>
            <a:noFill/>
          </a:ln>
        </p:spPr>
      </p:pic>
      <p:sp>
        <p:nvSpPr>
          <p:cNvPr id="241" name="Google Shape;241;p34"/>
          <p:cNvSpPr txBox="1"/>
          <p:nvPr/>
        </p:nvSpPr>
        <p:spPr>
          <a:xfrm>
            <a:off x="5097400" y="2496925"/>
            <a:ext cx="585300" cy="4935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2200">
                <a:solidFill>
                  <a:srgbClr val="FFFFFF"/>
                </a:solidFill>
              </a:rPr>
              <a:t>eji</a:t>
            </a:r>
            <a:r>
              <a:rPr lang="en" sz="2200">
                <a:solidFill>
                  <a:srgbClr val="FFFFFF"/>
                </a:solidFill>
              </a:rPr>
              <a:t> </a:t>
            </a:r>
            <a:endParaRPr sz="2200">
              <a:solidFill>
                <a:srgbClr val="FFFFFF"/>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sp>
        <p:nvSpPr>
          <p:cNvPr id="246" name="Google Shape;246;p35"/>
          <p:cNvSpPr txBox="1"/>
          <p:nvPr>
            <p:ph type="title"/>
          </p:nvPr>
        </p:nvSpPr>
        <p:spPr>
          <a:xfrm>
            <a:off x="387900" y="146300"/>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ᏅᎩᏁ ᏣᎳᎩ ᎠᏕᎶᏆᏍᏗ</a:t>
            </a:r>
            <a:endParaRPr/>
          </a:p>
        </p:txBody>
      </p:sp>
      <p:sp>
        <p:nvSpPr>
          <p:cNvPr id="247" name="Google Shape;247;p35"/>
          <p:cNvSpPr txBox="1"/>
          <p:nvPr/>
        </p:nvSpPr>
        <p:spPr>
          <a:xfrm>
            <a:off x="2337950" y="779325"/>
            <a:ext cx="6693600" cy="4059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200">
                <a:solidFill>
                  <a:srgbClr val="FFFFFF"/>
                </a:solidFill>
              </a:rPr>
              <a:t>Jegskin, Meli ale unej achuja Jani agvyi yuwakt utan digaduhv unenvse. Nvnohuldi wanaise jolani digaduhv widunkanane. Gohusdi usquanikd wunigohe!  talugisgi galohisdi agvyadidl wigadoge galjohid agayvlige. Unisduise galohisd, wutsane agayvlige. Unisdune galohisdi. Kohiyv, unisduise galohisdi, uwodu agehya unvgojv. </a:t>
            </a:r>
            <a:endParaRPr sz="2200">
              <a:solidFill>
                <a:srgbClr val="FFFFFF"/>
              </a:solidFill>
            </a:endParaRPr>
          </a:p>
          <a:p>
            <a:pPr indent="0" lvl="0" marL="0" rtl="0" algn="l">
              <a:lnSpc>
                <a:spcPct val="115000"/>
              </a:lnSpc>
              <a:spcBef>
                <a:spcPts val="0"/>
              </a:spcBef>
              <a:spcAft>
                <a:spcPts val="0"/>
              </a:spcAft>
              <a:buNone/>
            </a:pPr>
            <a:r>
              <a:rPr lang="en" sz="2200">
                <a:solidFill>
                  <a:srgbClr val="FFFFFF"/>
                </a:solidFill>
              </a:rPr>
              <a:t>“Edoda, gado usdi? Utvdvne Jani.</a:t>
            </a:r>
            <a:endParaRPr sz="2200">
              <a:solidFill>
                <a:srgbClr val="FFFFFF"/>
              </a:solidFill>
            </a:endParaRPr>
          </a:p>
          <a:p>
            <a:pPr indent="0" lvl="0" marL="0" rtl="0" algn="l">
              <a:lnSpc>
                <a:spcPct val="115000"/>
              </a:lnSpc>
              <a:spcBef>
                <a:spcPts val="0"/>
              </a:spcBef>
              <a:spcAft>
                <a:spcPts val="0"/>
              </a:spcAft>
              <a:buNone/>
            </a:pPr>
            <a:r>
              <a:rPr lang="en" sz="2200">
                <a:solidFill>
                  <a:srgbClr val="FFFFFF"/>
                </a:solidFill>
              </a:rPr>
              <a:t>“Hadiyawant,” udvne Jegskin, “Nula, jajidv wiyasadohya!”</a:t>
            </a:r>
            <a:endParaRPr sz="2200">
              <a:solidFill>
                <a:srgbClr val="FFFFFF"/>
              </a:solidFill>
            </a:endParaRPr>
          </a:p>
          <a:p>
            <a:pPr indent="0" lvl="0" marL="0" rtl="0" algn="l">
              <a:spcBef>
                <a:spcPts val="0"/>
              </a:spcBef>
              <a:spcAft>
                <a:spcPts val="0"/>
              </a:spcAft>
              <a:buNone/>
            </a:pPr>
            <a:r>
              <a:t/>
            </a:r>
            <a:endParaRPr sz="2200">
              <a:solidFill>
                <a:srgbClr val="FFFFFF"/>
              </a:solidFill>
            </a:endParaRPr>
          </a:p>
        </p:txBody>
      </p:sp>
      <p:sp>
        <p:nvSpPr>
          <p:cNvPr id="248" name="Google Shape;248;p35"/>
          <p:cNvSpPr txBox="1"/>
          <p:nvPr/>
        </p:nvSpPr>
        <p:spPr>
          <a:xfrm>
            <a:off x="4476750" y="181850"/>
            <a:ext cx="3732000" cy="54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1C232"/>
                </a:solidFill>
                <a:latin typeface="Roboto"/>
                <a:ea typeface="Roboto"/>
                <a:cs typeface="Roboto"/>
                <a:sym typeface="Roboto"/>
              </a:rPr>
              <a:t>ᎤᏬᏢᏗ</a:t>
            </a:r>
            <a:endParaRPr sz="3000">
              <a:solidFill>
                <a:srgbClr val="F1C232"/>
              </a:solidFill>
              <a:latin typeface="Roboto"/>
              <a:ea typeface="Roboto"/>
              <a:cs typeface="Roboto"/>
              <a:sym typeface="Roboto"/>
            </a:endParaRPr>
          </a:p>
        </p:txBody>
      </p:sp>
      <p:pic>
        <p:nvPicPr>
          <p:cNvPr id="249" name="Google Shape;249;p35"/>
          <p:cNvPicPr preferRelativeResize="0"/>
          <p:nvPr/>
        </p:nvPicPr>
        <p:blipFill rotWithShape="1">
          <a:blip r:embed="rId3">
            <a:alphaModFix/>
          </a:blip>
          <a:srcRect b="0" l="12246" r="29742" t="0"/>
          <a:stretch/>
        </p:blipFill>
        <p:spPr>
          <a:xfrm>
            <a:off x="147201" y="924175"/>
            <a:ext cx="2026219" cy="23021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
                                            <p:txEl>
                                              <p:pRg end="0" st="0"/>
                                            </p:txEl>
                                          </p:spTgt>
                                        </p:tgtEl>
                                        <p:attrNameLst>
                                          <p:attrName>style.visibility</p:attrName>
                                        </p:attrNameLst>
                                      </p:cBhvr>
                                      <p:to>
                                        <p:strVal val="visible"/>
                                      </p:to>
                                    </p:set>
                                    <p:animEffect filter="fade" transition="in">
                                      <p:cBhvr>
                                        <p:cTn dur="1000"/>
                                        <p:tgtEl>
                                          <p:spTgt spid="24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
                                            <p:txEl>
                                              <p:pRg end="1" st="1"/>
                                            </p:txEl>
                                          </p:spTgt>
                                        </p:tgtEl>
                                        <p:attrNameLst>
                                          <p:attrName>style.visibility</p:attrName>
                                        </p:attrNameLst>
                                      </p:cBhvr>
                                      <p:to>
                                        <p:strVal val="visible"/>
                                      </p:to>
                                    </p:set>
                                    <p:animEffect filter="fade" transition="in">
                                      <p:cBhvr>
                                        <p:cTn dur="1000"/>
                                        <p:tgtEl>
                                          <p:spTgt spid="24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
                                            <p:txEl>
                                              <p:pRg end="2" st="2"/>
                                            </p:txEl>
                                          </p:spTgt>
                                        </p:tgtEl>
                                        <p:attrNameLst>
                                          <p:attrName>style.visibility</p:attrName>
                                        </p:attrNameLst>
                                      </p:cBhvr>
                                      <p:to>
                                        <p:strVal val="visible"/>
                                      </p:to>
                                    </p:set>
                                    <p:animEffect filter="fade" transition="in">
                                      <p:cBhvr>
                                        <p:cTn dur="1000"/>
                                        <p:tgtEl>
                                          <p:spTgt spid="24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
                                            <p:txEl>
                                              <p:pRg end="3" st="3"/>
                                            </p:txEl>
                                          </p:spTgt>
                                        </p:tgtEl>
                                        <p:attrNameLst>
                                          <p:attrName>style.visibility</p:attrName>
                                        </p:attrNameLst>
                                      </p:cBhvr>
                                      <p:to>
                                        <p:strVal val="visible"/>
                                      </p:to>
                                    </p:set>
                                    <p:animEffect filter="fade" transition="in">
                                      <p:cBhvr>
                                        <p:cTn dur="1000"/>
                                        <p:tgtEl>
                                          <p:spTgt spid="247">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 name="Shape 253"/>
        <p:cNvGrpSpPr/>
        <p:nvPr/>
      </p:nvGrpSpPr>
      <p:grpSpPr>
        <a:xfrm>
          <a:off x="0" y="0"/>
          <a:ext cx="0" cy="0"/>
          <a:chOff x="0" y="0"/>
          <a:chExt cx="0" cy="0"/>
        </a:xfrm>
      </p:grpSpPr>
      <p:sp>
        <p:nvSpPr>
          <p:cNvPr id="254" name="Google Shape;254;p36"/>
          <p:cNvSpPr txBox="1"/>
          <p:nvPr>
            <p:ph type="title"/>
          </p:nvPr>
        </p:nvSpPr>
        <p:spPr>
          <a:xfrm>
            <a:off x="387900" y="146300"/>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ᏅᎩᏁ ᏣᎳᎩ ᎠᏕᎶᏆᏍᏗ</a:t>
            </a:r>
            <a:endParaRPr/>
          </a:p>
        </p:txBody>
      </p:sp>
      <p:sp>
        <p:nvSpPr>
          <p:cNvPr id="255" name="Google Shape;255;p36"/>
          <p:cNvSpPr txBox="1"/>
          <p:nvPr/>
        </p:nvSpPr>
        <p:spPr>
          <a:xfrm>
            <a:off x="2337950" y="779325"/>
            <a:ext cx="6693600" cy="405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FFFFFF"/>
                </a:solidFill>
              </a:rPr>
              <a:t>ᎦᏙ ᎤᏍᏗ ᏚᏙᎠ Ꮎ ᎤᏪᏥ ᎠᏧᏣ?</a:t>
            </a:r>
            <a:endParaRPr sz="2200">
              <a:solidFill>
                <a:srgbClr val="FFFFFF"/>
              </a:solidFill>
            </a:endParaRPr>
          </a:p>
          <a:p>
            <a:pPr indent="0" lvl="0" marL="0" rtl="0" algn="l">
              <a:spcBef>
                <a:spcPts val="0"/>
              </a:spcBef>
              <a:spcAft>
                <a:spcPts val="0"/>
              </a:spcAft>
              <a:buNone/>
            </a:pPr>
            <a:r>
              <a:rPr lang="en" sz="2200">
                <a:solidFill>
                  <a:srgbClr val="9FC5E8"/>
                </a:solidFill>
              </a:rPr>
              <a:t>ᏣᏂ ᏚᏙᎠ Ꮎ ᎤᏪᏥ ᎠᏧᏣ.</a:t>
            </a:r>
            <a:r>
              <a:rPr lang="en" sz="2200">
                <a:solidFill>
                  <a:srgbClr val="FFFFFF"/>
                </a:solidFill>
              </a:rPr>
              <a:t> </a:t>
            </a:r>
            <a:endParaRPr sz="2200">
              <a:solidFill>
                <a:srgbClr val="FFFFFF"/>
              </a:solidFill>
            </a:endParaRPr>
          </a:p>
          <a:p>
            <a:pPr indent="0" lvl="0" marL="0" rtl="0" algn="l">
              <a:spcBef>
                <a:spcPts val="0"/>
              </a:spcBef>
              <a:spcAft>
                <a:spcPts val="0"/>
              </a:spcAft>
              <a:buNone/>
            </a:pPr>
            <a:r>
              <a:rPr lang="en" sz="2200">
                <a:solidFill>
                  <a:srgbClr val="FFFFFF"/>
                </a:solidFill>
              </a:rPr>
              <a:t>ᎭᏢ ᎤᏁᏅᏎ ᏤᎦᏍᎨᏂ, ᎺᎵ ᎠᎴ ᏣᏂ?</a:t>
            </a:r>
            <a:endParaRPr sz="2200">
              <a:solidFill>
                <a:srgbClr val="FFFFFF"/>
              </a:solidFill>
            </a:endParaRPr>
          </a:p>
          <a:p>
            <a:pPr indent="0" lvl="0" marL="0" rtl="0" algn="l">
              <a:spcBef>
                <a:spcPts val="0"/>
              </a:spcBef>
              <a:spcAft>
                <a:spcPts val="0"/>
              </a:spcAft>
              <a:buNone/>
            </a:pPr>
            <a:r>
              <a:rPr lang="en" sz="2200">
                <a:solidFill>
                  <a:srgbClr val="9FC5E8"/>
                </a:solidFill>
              </a:rPr>
              <a:t>ᎤᏔᎾ ᏗᎦᏚᎲ ᎤᏁᏅᏎ.</a:t>
            </a:r>
            <a:endParaRPr sz="2200">
              <a:solidFill>
                <a:srgbClr val="9FC5E8"/>
              </a:solidFill>
            </a:endParaRPr>
          </a:p>
          <a:p>
            <a:pPr indent="0" lvl="0" marL="0" rtl="0" algn="l">
              <a:spcBef>
                <a:spcPts val="0"/>
              </a:spcBef>
              <a:spcAft>
                <a:spcPts val="0"/>
              </a:spcAft>
              <a:buNone/>
            </a:pPr>
            <a:r>
              <a:rPr lang="en" sz="2200">
                <a:solidFill>
                  <a:srgbClr val="FFFFFF"/>
                </a:solidFill>
              </a:rPr>
              <a:t>ᎭᏢ ᏩᎾᎢᏎ?</a:t>
            </a:r>
            <a:endParaRPr sz="2200">
              <a:solidFill>
                <a:srgbClr val="FFFFFF"/>
              </a:solidFill>
            </a:endParaRPr>
          </a:p>
          <a:p>
            <a:pPr indent="0" lvl="0" marL="0" rtl="0" algn="l">
              <a:spcBef>
                <a:spcPts val="0"/>
              </a:spcBef>
              <a:spcAft>
                <a:spcPts val="0"/>
              </a:spcAft>
              <a:buNone/>
            </a:pPr>
            <a:r>
              <a:rPr lang="en" sz="2200">
                <a:solidFill>
                  <a:srgbClr val="9FC5E8"/>
                </a:solidFill>
              </a:rPr>
              <a:t>ᏅᏃᎱᎵᏗ ᏩᎾᎢᏎ.</a:t>
            </a:r>
            <a:endParaRPr sz="2200">
              <a:solidFill>
                <a:srgbClr val="9FC5E8"/>
              </a:solidFill>
            </a:endParaRPr>
          </a:p>
          <a:p>
            <a:pPr indent="0" lvl="0" marL="0" rtl="0" algn="l">
              <a:spcBef>
                <a:spcPts val="0"/>
              </a:spcBef>
              <a:spcAft>
                <a:spcPts val="0"/>
              </a:spcAft>
              <a:buNone/>
            </a:pPr>
            <a:r>
              <a:rPr lang="en" sz="2200">
                <a:solidFill>
                  <a:srgbClr val="FFFFFF"/>
                </a:solidFill>
              </a:rPr>
              <a:t>ᎦᎪ ᎠᎬᏱᏗtᏜ ᎦᎶᎯᏍᏗ ᏫᎦᏙᎨ?</a:t>
            </a:r>
            <a:endParaRPr sz="2200">
              <a:solidFill>
                <a:srgbClr val="FFFFFF"/>
              </a:solidFill>
            </a:endParaRPr>
          </a:p>
          <a:p>
            <a:pPr indent="0" lvl="0" marL="0" rtl="0" algn="l">
              <a:spcBef>
                <a:spcPts val="0"/>
              </a:spcBef>
              <a:spcAft>
                <a:spcPts val="0"/>
              </a:spcAft>
              <a:buNone/>
            </a:pPr>
            <a:r>
              <a:rPr lang="en" sz="2200">
                <a:solidFill>
                  <a:srgbClr val="9FC5E8"/>
                </a:solidFill>
              </a:rPr>
              <a:t>ᎦᎵᏦᎯᏓ ᎠᎦᏴᎵᎨ ᎠᎬᏱᏗᏜ ᎦᎶᎯᏍᏗ ᏫᎦᏙᎨ.</a:t>
            </a:r>
            <a:endParaRPr sz="2200">
              <a:solidFill>
                <a:srgbClr val="9FC5E8"/>
              </a:solidFill>
            </a:endParaRPr>
          </a:p>
          <a:p>
            <a:pPr indent="0" lvl="0" marL="0" rtl="0" algn="l">
              <a:spcBef>
                <a:spcPts val="0"/>
              </a:spcBef>
              <a:spcAft>
                <a:spcPts val="0"/>
              </a:spcAft>
              <a:buNone/>
            </a:pPr>
            <a:r>
              <a:rPr lang="en" sz="2200">
                <a:solidFill>
                  <a:srgbClr val="FFFFFF"/>
                </a:solidFill>
              </a:rPr>
              <a:t>ᎦᎪ ᎤᏅᎪᏨ?</a:t>
            </a:r>
            <a:endParaRPr sz="2200">
              <a:solidFill>
                <a:srgbClr val="FFFFFF"/>
              </a:solidFill>
            </a:endParaRPr>
          </a:p>
          <a:p>
            <a:pPr indent="0" lvl="0" marL="0" rtl="0" algn="l">
              <a:spcBef>
                <a:spcPts val="0"/>
              </a:spcBef>
              <a:spcAft>
                <a:spcPts val="0"/>
              </a:spcAft>
              <a:buNone/>
            </a:pPr>
            <a:r>
              <a:rPr lang="en" sz="2200">
                <a:solidFill>
                  <a:srgbClr val="9FC5E8"/>
                </a:solidFill>
              </a:rPr>
              <a:t>ᎤᏬᏚ ᎠᎨᏯ ᎤᏅᎪᏨ.</a:t>
            </a:r>
            <a:r>
              <a:rPr lang="en" sz="2200">
                <a:solidFill>
                  <a:srgbClr val="FFFFFF"/>
                </a:solidFill>
              </a:rPr>
              <a:t> </a:t>
            </a:r>
            <a:endParaRPr sz="2200">
              <a:solidFill>
                <a:srgbClr val="FFFFFF"/>
              </a:solidFill>
            </a:endParaRPr>
          </a:p>
          <a:p>
            <a:pPr indent="0" lvl="0" marL="0" rtl="0" algn="l">
              <a:spcBef>
                <a:spcPts val="0"/>
              </a:spcBef>
              <a:spcAft>
                <a:spcPts val="0"/>
              </a:spcAft>
              <a:buNone/>
            </a:pPr>
            <a:r>
              <a:rPr lang="en" sz="2200">
                <a:solidFill>
                  <a:srgbClr val="FFFFFF"/>
                </a:solidFill>
              </a:rPr>
              <a:t>ᎦᏙ ᎤᏛᏁ ᏤᎦᏍᎨᏂ?</a:t>
            </a:r>
            <a:endParaRPr sz="2200">
              <a:solidFill>
                <a:srgbClr val="FFFFFF"/>
              </a:solidFill>
            </a:endParaRPr>
          </a:p>
          <a:p>
            <a:pPr indent="0" lvl="0" marL="0" rtl="0" algn="l">
              <a:spcBef>
                <a:spcPts val="0"/>
              </a:spcBef>
              <a:spcAft>
                <a:spcPts val="0"/>
              </a:spcAft>
              <a:buNone/>
            </a:pPr>
            <a:r>
              <a:rPr lang="en" sz="2200">
                <a:solidFill>
                  <a:srgbClr val="9FC5E8"/>
                </a:solidFill>
              </a:rPr>
              <a:t>“ᏫᏯᏌᏙᎯᏯ,” ᎤᏛᏁ ᏤᎦᏍᎨᏂ.</a:t>
            </a:r>
            <a:endParaRPr sz="2200">
              <a:solidFill>
                <a:srgbClr val="9FC5E8"/>
              </a:solidFill>
            </a:endParaRPr>
          </a:p>
          <a:p>
            <a:pPr indent="0" lvl="0" marL="0" rtl="0" algn="l">
              <a:spcBef>
                <a:spcPts val="0"/>
              </a:spcBef>
              <a:spcAft>
                <a:spcPts val="0"/>
              </a:spcAft>
              <a:buNone/>
            </a:pPr>
            <a:r>
              <a:rPr lang="en" sz="2200">
                <a:solidFill>
                  <a:srgbClr val="FFFFFF"/>
                </a:solidFill>
              </a:rPr>
              <a:t> </a:t>
            </a:r>
            <a:endParaRPr sz="2200">
              <a:solidFill>
                <a:srgbClr val="FFFFFF"/>
              </a:solidFill>
            </a:endParaRPr>
          </a:p>
          <a:p>
            <a:pPr indent="0" lvl="0" marL="0" rtl="0" algn="l">
              <a:spcBef>
                <a:spcPts val="0"/>
              </a:spcBef>
              <a:spcAft>
                <a:spcPts val="0"/>
              </a:spcAft>
              <a:buNone/>
            </a:pPr>
            <a:r>
              <a:t/>
            </a:r>
            <a:endParaRPr sz="2200">
              <a:solidFill>
                <a:srgbClr val="FFFFFF"/>
              </a:solidFill>
            </a:endParaRPr>
          </a:p>
          <a:p>
            <a:pPr indent="0" lvl="0" marL="0" rtl="0" algn="l">
              <a:spcBef>
                <a:spcPts val="0"/>
              </a:spcBef>
              <a:spcAft>
                <a:spcPts val="0"/>
              </a:spcAft>
              <a:buNone/>
            </a:pPr>
            <a:r>
              <a:t/>
            </a:r>
            <a:endParaRPr sz="2200">
              <a:solidFill>
                <a:srgbClr val="FFFFFF"/>
              </a:solidFill>
            </a:endParaRPr>
          </a:p>
        </p:txBody>
      </p:sp>
      <p:sp>
        <p:nvSpPr>
          <p:cNvPr id="256" name="Google Shape;256;p36"/>
          <p:cNvSpPr txBox="1"/>
          <p:nvPr/>
        </p:nvSpPr>
        <p:spPr>
          <a:xfrm>
            <a:off x="4476750" y="181850"/>
            <a:ext cx="3732000" cy="54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1C232"/>
                </a:solidFill>
                <a:latin typeface="Roboto"/>
                <a:ea typeface="Roboto"/>
                <a:cs typeface="Roboto"/>
                <a:sym typeface="Roboto"/>
              </a:rPr>
              <a:t>ᎤᏬᏢᏗ</a:t>
            </a:r>
            <a:endParaRPr sz="3000">
              <a:solidFill>
                <a:srgbClr val="F1C232"/>
              </a:solidFill>
              <a:latin typeface="Roboto"/>
              <a:ea typeface="Roboto"/>
              <a:cs typeface="Roboto"/>
              <a:sym typeface="Roboto"/>
            </a:endParaRPr>
          </a:p>
        </p:txBody>
      </p:sp>
      <p:pic>
        <p:nvPicPr>
          <p:cNvPr id="257" name="Google Shape;257;p36"/>
          <p:cNvPicPr preferRelativeResize="0"/>
          <p:nvPr/>
        </p:nvPicPr>
        <p:blipFill rotWithShape="1">
          <a:blip r:embed="rId3">
            <a:alphaModFix/>
          </a:blip>
          <a:srcRect b="0" l="12246" r="29742" t="0"/>
          <a:stretch/>
        </p:blipFill>
        <p:spPr>
          <a:xfrm>
            <a:off x="147201" y="924175"/>
            <a:ext cx="2026219" cy="23021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xEl>
                                              <p:pRg end="0" st="0"/>
                                            </p:txEl>
                                          </p:spTgt>
                                        </p:tgtEl>
                                        <p:attrNameLst>
                                          <p:attrName>style.visibility</p:attrName>
                                        </p:attrNameLst>
                                      </p:cBhvr>
                                      <p:to>
                                        <p:strVal val="visible"/>
                                      </p:to>
                                    </p:set>
                                    <p:animEffect filter="fade" transition="in">
                                      <p:cBhvr>
                                        <p:cTn dur="1000"/>
                                        <p:tgtEl>
                                          <p:spTgt spid="25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xEl>
                                              <p:pRg end="1" st="1"/>
                                            </p:txEl>
                                          </p:spTgt>
                                        </p:tgtEl>
                                        <p:attrNameLst>
                                          <p:attrName>style.visibility</p:attrName>
                                        </p:attrNameLst>
                                      </p:cBhvr>
                                      <p:to>
                                        <p:strVal val="visible"/>
                                      </p:to>
                                    </p:set>
                                    <p:animEffect filter="fade" transition="in">
                                      <p:cBhvr>
                                        <p:cTn dur="1000"/>
                                        <p:tgtEl>
                                          <p:spTgt spid="25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xEl>
                                              <p:pRg end="2" st="2"/>
                                            </p:txEl>
                                          </p:spTgt>
                                        </p:tgtEl>
                                        <p:attrNameLst>
                                          <p:attrName>style.visibility</p:attrName>
                                        </p:attrNameLst>
                                      </p:cBhvr>
                                      <p:to>
                                        <p:strVal val="visible"/>
                                      </p:to>
                                    </p:set>
                                    <p:animEffect filter="fade" transition="in">
                                      <p:cBhvr>
                                        <p:cTn dur="1000"/>
                                        <p:tgtEl>
                                          <p:spTgt spid="25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xEl>
                                              <p:pRg end="3" st="3"/>
                                            </p:txEl>
                                          </p:spTgt>
                                        </p:tgtEl>
                                        <p:attrNameLst>
                                          <p:attrName>style.visibility</p:attrName>
                                        </p:attrNameLst>
                                      </p:cBhvr>
                                      <p:to>
                                        <p:strVal val="visible"/>
                                      </p:to>
                                    </p:set>
                                    <p:animEffect filter="fade" transition="in">
                                      <p:cBhvr>
                                        <p:cTn dur="1000"/>
                                        <p:tgtEl>
                                          <p:spTgt spid="25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xEl>
                                              <p:pRg end="4" st="4"/>
                                            </p:txEl>
                                          </p:spTgt>
                                        </p:tgtEl>
                                        <p:attrNameLst>
                                          <p:attrName>style.visibility</p:attrName>
                                        </p:attrNameLst>
                                      </p:cBhvr>
                                      <p:to>
                                        <p:strVal val="visible"/>
                                      </p:to>
                                    </p:set>
                                    <p:animEffect filter="fade" transition="in">
                                      <p:cBhvr>
                                        <p:cTn dur="1000"/>
                                        <p:tgtEl>
                                          <p:spTgt spid="25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xEl>
                                              <p:pRg end="5" st="5"/>
                                            </p:txEl>
                                          </p:spTgt>
                                        </p:tgtEl>
                                        <p:attrNameLst>
                                          <p:attrName>style.visibility</p:attrName>
                                        </p:attrNameLst>
                                      </p:cBhvr>
                                      <p:to>
                                        <p:strVal val="visible"/>
                                      </p:to>
                                    </p:set>
                                    <p:animEffect filter="fade" transition="in">
                                      <p:cBhvr>
                                        <p:cTn dur="1000"/>
                                        <p:tgtEl>
                                          <p:spTgt spid="255">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xEl>
                                              <p:pRg end="6" st="6"/>
                                            </p:txEl>
                                          </p:spTgt>
                                        </p:tgtEl>
                                        <p:attrNameLst>
                                          <p:attrName>style.visibility</p:attrName>
                                        </p:attrNameLst>
                                      </p:cBhvr>
                                      <p:to>
                                        <p:strVal val="visible"/>
                                      </p:to>
                                    </p:set>
                                    <p:animEffect filter="fade" transition="in">
                                      <p:cBhvr>
                                        <p:cTn dur="1000"/>
                                        <p:tgtEl>
                                          <p:spTgt spid="255">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xEl>
                                              <p:pRg end="7" st="7"/>
                                            </p:txEl>
                                          </p:spTgt>
                                        </p:tgtEl>
                                        <p:attrNameLst>
                                          <p:attrName>style.visibility</p:attrName>
                                        </p:attrNameLst>
                                      </p:cBhvr>
                                      <p:to>
                                        <p:strVal val="visible"/>
                                      </p:to>
                                    </p:set>
                                    <p:animEffect filter="fade" transition="in">
                                      <p:cBhvr>
                                        <p:cTn dur="1000"/>
                                        <p:tgtEl>
                                          <p:spTgt spid="255">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xEl>
                                              <p:pRg end="8" st="8"/>
                                            </p:txEl>
                                          </p:spTgt>
                                        </p:tgtEl>
                                        <p:attrNameLst>
                                          <p:attrName>style.visibility</p:attrName>
                                        </p:attrNameLst>
                                      </p:cBhvr>
                                      <p:to>
                                        <p:strVal val="visible"/>
                                      </p:to>
                                    </p:set>
                                    <p:animEffect filter="fade" transition="in">
                                      <p:cBhvr>
                                        <p:cTn dur="1000"/>
                                        <p:tgtEl>
                                          <p:spTgt spid="255">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xEl>
                                              <p:pRg end="9" st="9"/>
                                            </p:txEl>
                                          </p:spTgt>
                                        </p:tgtEl>
                                        <p:attrNameLst>
                                          <p:attrName>style.visibility</p:attrName>
                                        </p:attrNameLst>
                                      </p:cBhvr>
                                      <p:to>
                                        <p:strVal val="visible"/>
                                      </p:to>
                                    </p:set>
                                    <p:animEffect filter="fade" transition="in">
                                      <p:cBhvr>
                                        <p:cTn dur="1000"/>
                                        <p:tgtEl>
                                          <p:spTgt spid="255">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xEl>
                                              <p:pRg end="10" st="10"/>
                                            </p:txEl>
                                          </p:spTgt>
                                        </p:tgtEl>
                                        <p:attrNameLst>
                                          <p:attrName>style.visibility</p:attrName>
                                        </p:attrNameLst>
                                      </p:cBhvr>
                                      <p:to>
                                        <p:strVal val="visible"/>
                                      </p:to>
                                    </p:set>
                                    <p:animEffect filter="fade" transition="in">
                                      <p:cBhvr>
                                        <p:cTn dur="1000"/>
                                        <p:tgtEl>
                                          <p:spTgt spid="255">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xEl>
                                              <p:pRg end="11" st="11"/>
                                            </p:txEl>
                                          </p:spTgt>
                                        </p:tgtEl>
                                        <p:attrNameLst>
                                          <p:attrName>style.visibility</p:attrName>
                                        </p:attrNameLst>
                                      </p:cBhvr>
                                      <p:to>
                                        <p:strVal val="visible"/>
                                      </p:to>
                                    </p:set>
                                    <p:animEffect filter="fade" transition="in">
                                      <p:cBhvr>
                                        <p:cTn dur="1000"/>
                                        <p:tgtEl>
                                          <p:spTgt spid="255">
                                            <p:txEl>
                                              <p:pRg end="11" st="1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xEl>
                                              <p:pRg end="12" st="12"/>
                                            </p:txEl>
                                          </p:spTgt>
                                        </p:tgtEl>
                                        <p:attrNameLst>
                                          <p:attrName>style.visibility</p:attrName>
                                        </p:attrNameLst>
                                      </p:cBhvr>
                                      <p:to>
                                        <p:strVal val="visible"/>
                                      </p:to>
                                    </p:set>
                                    <p:animEffect filter="fade" transition="in">
                                      <p:cBhvr>
                                        <p:cTn dur="1000"/>
                                        <p:tgtEl>
                                          <p:spTgt spid="255">
                                            <p:txEl>
                                              <p:pRg end="12" st="1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xEl>
                                              <p:pRg end="13" st="13"/>
                                            </p:txEl>
                                          </p:spTgt>
                                        </p:tgtEl>
                                        <p:attrNameLst>
                                          <p:attrName>style.visibility</p:attrName>
                                        </p:attrNameLst>
                                      </p:cBhvr>
                                      <p:to>
                                        <p:strVal val="visible"/>
                                      </p:to>
                                    </p:set>
                                    <p:animEffect filter="fade" transition="in">
                                      <p:cBhvr>
                                        <p:cTn dur="1000"/>
                                        <p:tgtEl>
                                          <p:spTgt spid="255">
                                            <p:txEl>
                                              <p:pRg end="13" st="1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xEl>
                                              <p:pRg end="14" st="14"/>
                                            </p:txEl>
                                          </p:spTgt>
                                        </p:tgtEl>
                                        <p:attrNameLst>
                                          <p:attrName>style.visibility</p:attrName>
                                        </p:attrNameLst>
                                      </p:cBhvr>
                                      <p:to>
                                        <p:strVal val="visible"/>
                                      </p:to>
                                    </p:set>
                                    <p:animEffect filter="fade" transition="in">
                                      <p:cBhvr>
                                        <p:cTn dur="1000"/>
                                        <p:tgtEl>
                                          <p:spTgt spid="255">
                                            <p:txEl>
                                              <p:pRg end="14" st="1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 name="Shape 261"/>
        <p:cNvGrpSpPr/>
        <p:nvPr/>
      </p:nvGrpSpPr>
      <p:grpSpPr>
        <a:xfrm>
          <a:off x="0" y="0"/>
          <a:ext cx="0" cy="0"/>
          <a:chOff x="0" y="0"/>
          <a:chExt cx="0" cy="0"/>
        </a:xfrm>
      </p:grpSpPr>
      <p:sp>
        <p:nvSpPr>
          <p:cNvPr id="262" name="Google Shape;262;p37"/>
          <p:cNvSpPr txBox="1"/>
          <p:nvPr>
            <p:ph type="title"/>
          </p:nvPr>
        </p:nvSpPr>
        <p:spPr>
          <a:xfrm>
            <a:off x="387900" y="146300"/>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ᏅᎩᏁ ᏣᎳᎩ ᎠᏕᎶᏆᏍᏗ</a:t>
            </a:r>
            <a:endParaRPr/>
          </a:p>
        </p:txBody>
      </p:sp>
      <p:sp>
        <p:nvSpPr>
          <p:cNvPr id="263" name="Google Shape;263;p37"/>
          <p:cNvSpPr txBox="1"/>
          <p:nvPr/>
        </p:nvSpPr>
        <p:spPr>
          <a:xfrm>
            <a:off x="181850" y="848600"/>
            <a:ext cx="3913800" cy="40872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ᎤᏂᎳᏔᏅᏙᏗ- </a:t>
            </a:r>
            <a:r>
              <a:rPr lang="en" sz="2400">
                <a:solidFill>
                  <a:srgbClr val="F1C232"/>
                </a:solidFill>
                <a:latin typeface="Roboto"/>
                <a:ea typeface="Roboto"/>
                <a:cs typeface="Roboto"/>
                <a:sym typeface="Roboto"/>
              </a:rPr>
              <a:t>Backpack</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ᎩᎦᎨ- </a:t>
            </a:r>
            <a:r>
              <a:rPr lang="en" sz="2400">
                <a:solidFill>
                  <a:srgbClr val="F1C232"/>
                </a:solidFill>
                <a:latin typeface="Roboto"/>
                <a:ea typeface="Roboto"/>
                <a:cs typeface="Roboto"/>
                <a:sym typeface="Roboto"/>
              </a:rPr>
              <a:t>Red</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ᏧᎾᏕᎶᏆᏍᏗ- </a:t>
            </a:r>
            <a:r>
              <a:rPr lang="en" sz="2400">
                <a:solidFill>
                  <a:srgbClr val="F1C232"/>
                </a:solidFill>
                <a:latin typeface="Roboto"/>
                <a:ea typeface="Roboto"/>
                <a:cs typeface="Roboto"/>
                <a:sym typeface="Roboto"/>
              </a:rPr>
              <a:t>School</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ᎡᎦ- </a:t>
            </a:r>
            <a:r>
              <a:rPr lang="en" sz="2400">
                <a:solidFill>
                  <a:srgbClr val="F1C232"/>
                </a:solidFill>
                <a:latin typeface="Roboto"/>
                <a:ea typeface="Roboto"/>
                <a:cs typeface="Roboto"/>
                <a:sym typeface="Roboto"/>
              </a:rPr>
              <a:t>he/she is going</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ᎠᏕᎳᏗᎦᎵᏙᏗ- </a:t>
            </a:r>
            <a:r>
              <a:rPr lang="en" sz="2400">
                <a:solidFill>
                  <a:srgbClr val="F1C232"/>
                </a:solidFill>
                <a:latin typeface="Roboto"/>
                <a:ea typeface="Roboto"/>
                <a:cs typeface="Roboto"/>
                <a:sym typeface="Roboto"/>
              </a:rPr>
              <a:t>Purse</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ᎣᏓᎸ- </a:t>
            </a:r>
            <a:r>
              <a:rPr lang="en" sz="2400">
                <a:solidFill>
                  <a:srgbClr val="F1C232"/>
                </a:solidFill>
                <a:latin typeface="Roboto"/>
                <a:ea typeface="Roboto"/>
                <a:cs typeface="Roboto"/>
                <a:sym typeface="Roboto"/>
              </a:rPr>
              <a:t>Mountains</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ᎤᏁᎬᎭ- </a:t>
            </a:r>
            <a:r>
              <a:rPr lang="en" sz="2400">
                <a:solidFill>
                  <a:srgbClr val="F1C232"/>
                </a:solidFill>
                <a:latin typeface="Roboto"/>
                <a:ea typeface="Roboto"/>
                <a:cs typeface="Roboto"/>
                <a:sym typeface="Roboto"/>
              </a:rPr>
              <a:t>Blanket</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ᎠᏂᏥ- </a:t>
            </a:r>
            <a:r>
              <a:rPr lang="en" sz="2400">
                <a:solidFill>
                  <a:srgbClr val="F1C232"/>
                </a:solidFill>
                <a:latin typeface="Roboto"/>
                <a:ea typeface="Roboto"/>
                <a:cs typeface="Roboto"/>
                <a:sym typeface="Roboto"/>
              </a:rPr>
              <a:t>Orange</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ᎤᏛᏐᏅ- </a:t>
            </a:r>
            <a:r>
              <a:rPr lang="en" sz="2400">
                <a:solidFill>
                  <a:srgbClr val="F1C232"/>
                </a:solidFill>
                <a:latin typeface="Roboto"/>
                <a:ea typeface="Roboto"/>
                <a:cs typeface="Roboto"/>
                <a:sym typeface="Roboto"/>
              </a:rPr>
              <a:t>elderly man</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ᎨᏎ- </a:t>
            </a:r>
            <a:r>
              <a:rPr lang="en" sz="2400">
                <a:solidFill>
                  <a:srgbClr val="F1C232"/>
                </a:solidFill>
                <a:latin typeface="Roboto"/>
                <a:ea typeface="Roboto"/>
                <a:cs typeface="Roboto"/>
                <a:sym typeface="Roboto"/>
              </a:rPr>
              <a:t>It was</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ᎦᏃᏥ- </a:t>
            </a:r>
            <a:r>
              <a:rPr lang="en" sz="2400">
                <a:solidFill>
                  <a:srgbClr val="F1C232"/>
                </a:solidFill>
                <a:latin typeface="Roboto"/>
                <a:ea typeface="Roboto"/>
                <a:cs typeface="Roboto"/>
                <a:sym typeface="Roboto"/>
              </a:rPr>
              <a:t>Leather</a:t>
            </a:r>
            <a:endParaRPr sz="2400">
              <a:solidFill>
                <a:srgbClr val="F1C232"/>
              </a:solidFill>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sp>
        <p:nvSpPr>
          <p:cNvPr id="264" name="Google Shape;264;p37"/>
          <p:cNvSpPr txBox="1"/>
          <p:nvPr/>
        </p:nvSpPr>
        <p:spPr>
          <a:xfrm>
            <a:off x="3991850" y="848600"/>
            <a:ext cx="5082900" cy="40872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ᎪᏢᏅ- </a:t>
            </a:r>
            <a:r>
              <a:rPr lang="en" sz="2400">
                <a:solidFill>
                  <a:srgbClr val="F1C232"/>
                </a:solidFill>
                <a:latin typeface="Roboto"/>
                <a:ea typeface="Roboto"/>
                <a:cs typeface="Roboto"/>
                <a:sym typeface="Roboto"/>
              </a:rPr>
              <a:t>It is made</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ᏕᎦᎵᏗ- </a:t>
            </a:r>
            <a:r>
              <a:rPr lang="en" sz="2400">
                <a:solidFill>
                  <a:srgbClr val="F1C232"/>
                </a:solidFill>
                <a:latin typeface="Roboto"/>
                <a:ea typeface="Roboto"/>
                <a:cs typeface="Roboto"/>
                <a:sym typeface="Roboto"/>
              </a:rPr>
              <a:t>Bag</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ᎤᏬᏢ- </a:t>
            </a:r>
            <a:r>
              <a:rPr lang="en" sz="2400">
                <a:solidFill>
                  <a:srgbClr val="F1C232"/>
                </a:solidFill>
                <a:latin typeface="Roboto"/>
                <a:ea typeface="Roboto"/>
                <a:cs typeface="Roboto"/>
                <a:sym typeface="Roboto"/>
              </a:rPr>
              <a:t>he/she is sitting</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ᎤᏅᏗ ᎦᏁᏍᏓᎵᏗᏍᏔᏅ-</a:t>
            </a:r>
            <a:r>
              <a:rPr lang="en" sz="2400">
                <a:solidFill>
                  <a:srgbClr val="F1C232"/>
                </a:solidFill>
                <a:latin typeface="Roboto"/>
                <a:ea typeface="Roboto"/>
                <a:cs typeface="Roboto"/>
                <a:sym typeface="Roboto"/>
              </a:rPr>
              <a:t> Ice cream </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ᎠᎩᎠ- </a:t>
            </a:r>
            <a:r>
              <a:rPr lang="en" sz="2400">
                <a:solidFill>
                  <a:srgbClr val="F1C232"/>
                </a:solidFill>
                <a:latin typeface="Roboto"/>
                <a:ea typeface="Roboto"/>
                <a:cs typeface="Roboto"/>
                <a:sym typeface="Roboto"/>
              </a:rPr>
              <a:t>he/she is eating it</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ᎠᏓᏙᎵᏍᏗ- </a:t>
            </a:r>
            <a:r>
              <a:rPr lang="en" sz="2400">
                <a:solidFill>
                  <a:srgbClr val="F1C232"/>
                </a:solidFill>
                <a:latin typeface="Roboto"/>
                <a:ea typeface="Roboto"/>
                <a:cs typeface="Roboto"/>
                <a:sym typeface="Roboto"/>
              </a:rPr>
              <a:t>he/she is praying</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ᏅᎩ- </a:t>
            </a:r>
            <a:r>
              <a:rPr lang="en" sz="2400">
                <a:solidFill>
                  <a:srgbClr val="F1C232"/>
                </a:solidFill>
                <a:latin typeface="Roboto"/>
                <a:ea typeface="Roboto"/>
                <a:cs typeface="Roboto"/>
                <a:sym typeface="Roboto"/>
              </a:rPr>
              <a:t>4</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ᎯᏍᎩ- </a:t>
            </a:r>
            <a:r>
              <a:rPr lang="en" sz="2400">
                <a:solidFill>
                  <a:srgbClr val="F1C232"/>
                </a:solidFill>
                <a:latin typeface="Roboto"/>
                <a:ea typeface="Roboto"/>
                <a:cs typeface="Roboto"/>
                <a:sym typeface="Roboto"/>
              </a:rPr>
              <a:t>5</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ᎠᎦᏴᎵᎨ- </a:t>
            </a:r>
            <a:r>
              <a:rPr lang="en" sz="2400">
                <a:solidFill>
                  <a:srgbClr val="F1C232"/>
                </a:solidFill>
                <a:latin typeface="Roboto"/>
                <a:ea typeface="Roboto"/>
                <a:cs typeface="Roboto"/>
                <a:sym typeface="Roboto"/>
              </a:rPr>
              <a:t>elderly woman</a:t>
            </a:r>
            <a:endParaRPr sz="2400">
              <a:solidFill>
                <a:srgbClr val="F1C232"/>
              </a:solidFill>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
                                            <p:txEl>
                                              <p:pRg end="0" st="0"/>
                                            </p:txEl>
                                          </p:spTgt>
                                        </p:tgtEl>
                                        <p:attrNameLst>
                                          <p:attrName>style.visibility</p:attrName>
                                        </p:attrNameLst>
                                      </p:cBhvr>
                                      <p:to>
                                        <p:strVal val="visible"/>
                                      </p:to>
                                    </p:set>
                                    <p:animEffect filter="fade" transition="in">
                                      <p:cBhvr>
                                        <p:cTn dur="1000"/>
                                        <p:tgtEl>
                                          <p:spTgt spid="26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
                                            <p:txEl>
                                              <p:pRg end="1" st="1"/>
                                            </p:txEl>
                                          </p:spTgt>
                                        </p:tgtEl>
                                        <p:attrNameLst>
                                          <p:attrName>style.visibility</p:attrName>
                                        </p:attrNameLst>
                                      </p:cBhvr>
                                      <p:to>
                                        <p:strVal val="visible"/>
                                      </p:to>
                                    </p:set>
                                    <p:animEffect filter="fade" transition="in">
                                      <p:cBhvr>
                                        <p:cTn dur="1000"/>
                                        <p:tgtEl>
                                          <p:spTgt spid="26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
                                            <p:txEl>
                                              <p:pRg end="2" st="2"/>
                                            </p:txEl>
                                          </p:spTgt>
                                        </p:tgtEl>
                                        <p:attrNameLst>
                                          <p:attrName>style.visibility</p:attrName>
                                        </p:attrNameLst>
                                      </p:cBhvr>
                                      <p:to>
                                        <p:strVal val="visible"/>
                                      </p:to>
                                    </p:set>
                                    <p:animEffect filter="fade" transition="in">
                                      <p:cBhvr>
                                        <p:cTn dur="1000"/>
                                        <p:tgtEl>
                                          <p:spTgt spid="26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
                                            <p:txEl>
                                              <p:pRg end="3" st="3"/>
                                            </p:txEl>
                                          </p:spTgt>
                                        </p:tgtEl>
                                        <p:attrNameLst>
                                          <p:attrName>style.visibility</p:attrName>
                                        </p:attrNameLst>
                                      </p:cBhvr>
                                      <p:to>
                                        <p:strVal val="visible"/>
                                      </p:to>
                                    </p:set>
                                    <p:animEffect filter="fade" transition="in">
                                      <p:cBhvr>
                                        <p:cTn dur="1000"/>
                                        <p:tgtEl>
                                          <p:spTgt spid="26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
                                            <p:txEl>
                                              <p:pRg end="4" st="4"/>
                                            </p:txEl>
                                          </p:spTgt>
                                        </p:tgtEl>
                                        <p:attrNameLst>
                                          <p:attrName>style.visibility</p:attrName>
                                        </p:attrNameLst>
                                      </p:cBhvr>
                                      <p:to>
                                        <p:strVal val="visible"/>
                                      </p:to>
                                    </p:set>
                                    <p:animEffect filter="fade" transition="in">
                                      <p:cBhvr>
                                        <p:cTn dur="1000"/>
                                        <p:tgtEl>
                                          <p:spTgt spid="26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
                                            <p:txEl>
                                              <p:pRg end="5" st="5"/>
                                            </p:txEl>
                                          </p:spTgt>
                                        </p:tgtEl>
                                        <p:attrNameLst>
                                          <p:attrName>style.visibility</p:attrName>
                                        </p:attrNameLst>
                                      </p:cBhvr>
                                      <p:to>
                                        <p:strVal val="visible"/>
                                      </p:to>
                                    </p:set>
                                    <p:animEffect filter="fade" transition="in">
                                      <p:cBhvr>
                                        <p:cTn dur="1000"/>
                                        <p:tgtEl>
                                          <p:spTgt spid="263">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
                                            <p:txEl>
                                              <p:pRg end="6" st="6"/>
                                            </p:txEl>
                                          </p:spTgt>
                                        </p:tgtEl>
                                        <p:attrNameLst>
                                          <p:attrName>style.visibility</p:attrName>
                                        </p:attrNameLst>
                                      </p:cBhvr>
                                      <p:to>
                                        <p:strVal val="visible"/>
                                      </p:to>
                                    </p:set>
                                    <p:animEffect filter="fade" transition="in">
                                      <p:cBhvr>
                                        <p:cTn dur="1000"/>
                                        <p:tgtEl>
                                          <p:spTgt spid="263">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
                                            <p:txEl>
                                              <p:pRg end="7" st="7"/>
                                            </p:txEl>
                                          </p:spTgt>
                                        </p:tgtEl>
                                        <p:attrNameLst>
                                          <p:attrName>style.visibility</p:attrName>
                                        </p:attrNameLst>
                                      </p:cBhvr>
                                      <p:to>
                                        <p:strVal val="visible"/>
                                      </p:to>
                                    </p:set>
                                    <p:animEffect filter="fade" transition="in">
                                      <p:cBhvr>
                                        <p:cTn dur="1000"/>
                                        <p:tgtEl>
                                          <p:spTgt spid="263">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
                                            <p:txEl>
                                              <p:pRg end="8" st="8"/>
                                            </p:txEl>
                                          </p:spTgt>
                                        </p:tgtEl>
                                        <p:attrNameLst>
                                          <p:attrName>style.visibility</p:attrName>
                                        </p:attrNameLst>
                                      </p:cBhvr>
                                      <p:to>
                                        <p:strVal val="visible"/>
                                      </p:to>
                                    </p:set>
                                    <p:animEffect filter="fade" transition="in">
                                      <p:cBhvr>
                                        <p:cTn dur="1000"/>
                                        <p:tgtEl>
                                          <p:spTgt spid="263">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
                                            <p:txEl>
                                              <p:pRg end="9" st="9"/>
                                            </p:txEl>
                                          </p:spTgt>
                                        </p:tgtEl>
                                        <p:attrNameLst>
                                          <p:attrName>style.visibility</p:attrName>
                                        </p:attrNameLst>
                                      </p:cBhvr>
                                      <p:to>
                                        <p:strVal val="visible"/>
                                      </p:to>
                                    </p:set>
                                    <p:animEffect filter="fade" transition="in">
                                      <p:cBhvr>
                                        <p:cTn dur="1000"/>
                                        <p:tgtEl>
                                          <p:spTgt spid="263">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
                                            <p:txEl>
                                              <p:pRg end="10" st="10"/>
                                            </p:txEl>
                                          </p:spTgt>
                                        </p:tgtEl>
                                        <p:attrNameLst>
                                          <p:attrName>style.visibility</p:attrName>
                                        </p:attrNameLst>
                                      </p:cBhvr>
                                      <p:to>
                                        <p:strVal val="visible"/>
                                      </p:to>
                                    </p:set>
                                    <p:animEffect filter="fade" transition="in">
                                      <p:cBhvr>
                                        <p:cTn dur="1000"/>
                                        <p:tgtEl>
                                          <p:spTgt spid="263">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
                                            <p:txEl>
                                              <p:pRg end="11" st="11"/>
                                            </p:txEl>
                                          </p:spTgt>
                                        </p:tgtEl>
                                        <p:attrNameLst>
                                          <p:attrName>style.visibility</p:attrName>
                                        </p:attrNameLst>
                                      </p:cBhvr>
                                      <p:to>
                                        <p:strVal val="visible"/>
                                      </p:to>
                                    </p:set>
                                    <p:animEffect filter="fade" transition="in">
                                      <p:cBhvr>
                                        <p:cTn dur="1000"/>
                                        <p:tgtEl>
                                          <p:spTgt spid="263">
                                            <p:txEl>
                                              <p:pRg end="11" st="1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
                                            <p:txEl>
                                              <p:pRg end="0" st="0"/>
                                            </p:txEl>
                                          </p:spTgt>
                                        </p:tgtEl>
                                        <p:attrNameLst>
                                          <p:attrName>style.visibility</p:attrName>
                                        </p:attrNameLst>
                                      </p:cBhvr>
                                      <p:to>
                                        <p:strVal val="visible"/>
                                      </p:to>
                                    </p:set>
                                    <p:animEffect filter="fade" transition="in">
                                      <p:cBhvr>
                                        <p:cTn dur="1000"/>
                                        <p:tgtEl>
                                          <p:spTgt spid="26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
                                            <p:txEl>
                                              <p:pRg end="1" st="1"/>
                                            </p:txEl>
                                          </p:spTgt>
                                        </p:tgtEl>
                                        <p:attrNameLst>
                                          <p:attrName>style.visibility</p:attrName>
                                        </p:attrNameLst>
                                      </p:cBhvr>
                                      <p:to>
                                        <p:strVal val="visible"/>
                                      </p:to>
                                    </p:set>
                                    <p:animEffect filter="fade" transition="in">
                                      <p:cBhvr>
                                        <p:cTn dur="1000"/>
                                        <p:tgtEl>
                                          <p:spTgt spid="26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
                                            <p:txEl>
                                              <p:pRg end="2" st="2"/>
                                            </p:txEl>
                                          </p:spTgt>
                                        </p:tgtEl>
                                        <p:attrNameLst>
                                          <p:attrName>style.visibility</p:attrName>
                                        </p:attrNameLst>
                                      </p:cBhvr>
                                      <p:to>
                                        <p:strVal val="visible"/>
                                      </p:to>
                                    </p:set>
                                    <p:animEffect filter="fade" transition="in">
                                      <p:cBhvr>
                                        <p:cTn dur="1000"/>
                                        <p:tgtEl>
                                          <p:spTgt spid="26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
                                            <p:txEl>
                                              <p:pRg end="3" st="3"/>
                                            </p:txEl>
                                          </p:spTgt>
                                        </p:tgtEl>
                                        <p:attrNameLst>
                                          <p:attrName>style.visibility</p:attrName>
                                        </p:attrNameLst>
                                      </p:cBhvr>
                                      <p:to>
                                        <p:strVal val="visible"/>
                                      </p:to>
                                    </p:set>
                                    <p:animEffect filter="fade" transition="in">
                                      <p:cBhvr>
                                        <p:cTn dur="1000"/>
                                        <p:tgtEl>
                                          <p:spTgt spid="26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
                                            <p:txEl>
                                              <p:pRg end="4" st="4"/>
                                            </p:txEl>
                                          </p:spTgt>
                                        </p:tgtEl>
                                        <p:attrNameLst>
                                          <p:attrName>style.visibility</p:attrName>
                                        </p:attrNameLst>
                                      </p:cBhvr>
                                      <p:to>
                                        <p:strVal val="visible"/>
                                      </p:to>
                                    </p:set>
                                    <p:animEffect filter="fade" transition="in">
                                      <p:cBhvr>
                                        <p:cTn dur="1000"/>
                                        <p:tgtEl>
                                          <p:spTgt spid="26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
                                            <p:txEl>
                                              <p:pRg end="5" st="5"/>
                                            </p:txEl>
                                          </p:spTgt>
                                        </p:tgtEl>
                                        <p:attrNameLst>
                                          <p:attrName>style.visibility</p:attrName>
                                        </p:attrNameLst>
                                      </p:cBhvr>
                                      <p:to>
                                        <p:strVal val="visible"/>
                                      </p:to>
                                    </p:set>
                                    <p:animEffect filter="fade" transition="in">
                                      <p:cBhvr>
                                        <p:cTn dur="1000"/>
                                        <p:tgtEl>
                                          <p:spTgt spid="264">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
                                            <p:txEl>
                                              <p:pRg end="6" st="6"/>
                                            </p:txEl>
                                          </p:spTgt>
                                        </p:tgtEl>
                                        <p:attrNameLst>
                                          <p:attrName>style.visibility</p:attrName>
                                        </p:attrNameLst>
                                      </p:cBhvr>
                                      <p:to>
                                        <p:strVal val="visible"/>
                                      </p:to>
                                    </p:set>
                                    <p:animEffect filter="fade" transition="in">
                                      <p:cBhvr>
                                        <p:cTn dur="1000"/>
                                        <p:tgtEl>
                                          <p:spTgt spid="264">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
                                            <p:txEl>
                                              <p:pRg end="7" st="7"/>
                                            </p:txEl>
                                          </p:spTgt>
                                        </p:tgtEl>
                                        <p:attrNameLst>
                                          <p:attrName>style.visibility</p:attrName>
                                        </p:attrNameLst>
                                      </p:cBhvr>
                                      <p:to>
                                        <p:strVal val="visible"/>
                                      </p:to>
                                    </p:set>
                                    <p:animEffect filter="fade" transition="in">
                                      <p:cBhvr>
                                        <p:cTn dur="1000"/>
                                        <p:tgtEl>
                                          <p:spTgt spid="264">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
                                            <p:txEl>
                                              <p:pRg end="8" st="8"/>
                                            </p:txEl>
                                          </p:spTgt>
                                        </p:tgtEl>
                                        <p:attrNameLst>
                                          <p:attrName>style.visibility</p:attrName>
                                        </p:attrNameLst>
                                      </p:cBhvr>
                                      <p:to>
                                        <p:strVal val="visible"/>
                                      </p:to>
                                    </p:set>
                                    <p:animEffect filter="fade" transition="in">
                                      <p:cBhvr>
                                        <p:cTn dur="1000"/>
                                        <p:tgtEl>
                                          <p:spTgt spid="264">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
                                            <p:txEl>
                                              <p:pRg end="9" st="9"/>
                                            </p:txEl>
                                          </p:spTgt>
                                        </p:tgtEl>
                                        <p:attrNameLst>
                                          <p:attrName>style.visibility</p:attrName>
                                        </p:attrNameLst>
                                      </p:cBhvr>
                                      <p:to>
                                        <p:strVal val="visible"/>
                                      </p:to>
                                    </p:set>
                                    <p:animEffect filter="fade" transition="in">
                                      <p:cBhvr>
                                        <p:cTn dur="1000"/>
                                        <p:tgtEl>
                                          <p:spTgt spid="264">
                                            <p:txEl>
                                              <p:pRg end="9" st="9"/>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 name="Shape 268"/>
        <p:cNvGrpSpPr/>
        <p:nvPr/>
      </p:nvGrpSpPr>
      <p:grpSpPr>
        <a:xfrm>
          <a:off x="0" y="0"/>
          <a:ext cx="0" cy="0"/>
          <a:chOff x="0" y="0"/>
          <a:chExt cx="0" cy="0"/>
        </a:xfrm>
      </p:grpSpPr>
      <p:sp>
        <p:nvSpPr>
          <p:cNvPr id="269" name="Google Shape;269;p38"/>
          <p:cNvSpPr txBox="1"/>
          <p:nvPr>
            <p:ph type="title"/>
          </p:nvPr>
        </p:nvSpPr>
        <p:spPr>
          <a:xfrm>
            <a:off x="387900" y="146300"/>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ᏅᎩᏁ ᏣᎳᎩ ᎠᏕᎶᏆᏍᏗ</a:t>
            </a:r>
            <a:endParaRPr/>
          </a:p>
        </p:txBody>
      </p:sp>
      <p:sp>
        <p:nvSpPr>
          <p:cNvPr id="270" name="Google Shape;270;p38"/>
          <p:cNvSpPr txBox="1"/>
          <p:nvPr/>
        </p:nvSpPr>
        <p:spPr>
          <a:xfrm>
            <a:off x="69275" y="848600"/>
            <a:ext cx="4026300" cy="40872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ᎠᏂᎦᏴᎵᎨ- </a:t>
            </a:r>
            <a:r>
              <a:rPr lang="en" sz="2400">
                <a:solidFill>
                  <a:srgbClr val="F1C232"/>
                </a:solidFill>
                <a:latin typeface="Roboto"/>
                <a:ea typeface="Roboto"/>
                <a:cs typeface="Roboto"/>
                <a:sym typeface="Roboto"/>
              </a:rPr>
              <a:t>elderly women</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ᏚᏃᏝ- </a:t>
            </a:r>
            <a:r>
              <a:rPr lang="en" sz="2400">
                <a:solidFill>
                  <a:srgbClr val="F1C232"/>
                </a:solidFill>
                <a:latin typeface="Roboto"/>
                <a:ea typeface="Roboto"/>
                <a:cs typeface="Roboto"/>
                <a:sym typeface="Roboto"/>
              </a:rPr>
              <a:t>they are sitting</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ᏚᏂᎾ- </a:t>
            </a:r>
            <a:r>
              <a:rPr lang="en" sz="2400">
                <a:solidFill>
                  <a:srgbClr val="F1C232"/>
                </a:solidFill>
                <a:latin typeface="Roboto"/>
                <a:ea typeface="Roboto"/>
                <a:cs typeface="Roboto"/>
                <a:sym typeface="Roboto"/>
              </a:rPr>
              <a:t>they have something flexible</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ᎤᏁᎦ- </a:t>
            </a:r>
            <a:r>
              <a:rPr lang="en" sz="2400">
                <a:solidFill>
                  <a:srgbClr val="F1C232"/>
                </a:solidFill>
                <a:latin typeface="Roboto"/>
                <a:ea typeface="Roboto"/>
                <a:cs typeface="Roboto"/>
                <a:sym typeface="Roboto"/>
              </a:rPr>
              <a:t>white</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ᎤᏬᏗᎨ- </a:t>
            </a:r>
            <a:r>
              <a:rPr lang="en" sz="2400">
                <a:solidFill>
                  <a:srgbClr val="F1C232"/>
                </a:solidFill>
                <a:latin typeface="Roboto"/>
                <a:ea typeface="Roboto"/>
                <a:cs typeface="Roboto"/>
                <a:sym typeface="Roboto"/>
              </a:rPr>
              <a:t>brown</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ᏐᎢ- </a:t>
            </a:r>
            <a:r>
              <a:rPr lang="en" sz="2400">
                <a:solidFill>
                  <a:srgbClr val="F1C232"/>
                </a:solidFill>
                <a:latin typeface="Roboto"/>
                <a:ea typeface="Roboto"/>
                <a:cs typeface="Roboto"/>
                <a:sym typeface="Roboto"/>
              </a:rPr>
              <a:t>next, other</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ᎤᏁᏣ ᎠᏧᏣ- </a:t>
            </a:r>
            <a:r>
              <a:rPr lang="en" sz="2400">
                <a:solidFill>
                  <a:srgbClr val="F1C232"/>
                </a:solidFill>
                <a:latin typeface="Roboto"/>
                <a:ea typeface="Roboto"/>
                <a:cs typeface="Roboto"/>
                <a:sym typeface="Roboto"/>
              </a:rPr>
              <a:t>their son</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ᎤᏔᎾ ᏗᎦᏚᎲ- </a:t>
            </a:r>
            <a:r>
              <a:rPr lang="en" sz="2400">
                <a:solidFill>
                  <a:srgbClr val="F1C232"/>
                </a:solidFill>
                <a:latin typeface="Roboto"/>
                <a:ea typeface="Roboto"/>
                <a:cs typeface="Roboto"/>
                <a:sym typeface="Roboto"/>
              </a:rPr>
              <a:t>city</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ᏅᏃᎱᎵᏗ- </a:t>
            </a:r>
            <a:r>
              <a:rPr lang="en" sz="2400">
                <a:solidFill>
                  <a:srgbClr val="F1C232"/>
                </a:solidFill>
                <a:latin typeface="Roboto"/>
                <a:ea typeface="Roboto"/>
                <a:cs typeface="Roboto"/>
                <a:sym typeface="Roboto"/>
              </a:rPr>
              <a:t>by the road</a:t>
            </a:r>
            <a:endParaRPr sz="2400">
              <a:solidFill>
                <a:srgbClr val="F1C232"/>
              </a:solidFill>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sp>
        <p:nvSpPr>
          <p:cNvPr id="271" name="Google Shape;271;p38"/>
          <p:cNvSpPr txBox="1"/>
          <p:nvPr/>
        </p:nvSpPr>
        <p:spPr>
          <a:xfrm>
            <a:off x="3991850" y="848600"/>
            <a:ext cx="5082900" cy="40872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ᏩᎾᎢᏎ- </a:t>
            </a:r>
            <a:r>
              <a:rPr lang="en" sz="2400">
                <a:solidFill>
                  <a:srgbClr val="F1C232"/>
                </a:solidFill>
                <a:latin typeface="Roboto"/>
                <a:ea typeface="Roboto"/>
                <a:cs typeface="Roboto"/>
                <a:sym typeface="Roboto"/>
              </a:rPr>
              <a:t>they walked away</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ᎤᏁᏅᏎ- </a:t>
            </a:r>
            <a:r>
              <a:rPr lang="en" sz="2400">
                <a:solidFill>
                  <a:srgbClr val="F1C232"/>
                </a:solidFill>
                <a:latin typeface="Roboto"/>
                <a:ea typeface="Roboto"/>
                <a:cs typeface="Roboto"/>
                <a:sym typeface="Roboto"/>
              </a:rPr>
              <a:t>they went</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ᏦᎳᏂ ᏫᏚᎧᎾᏁ- </a:t>
            </a:r>
            <a:r>
              <a:rPr lang="en" sz="2400">
                <a:solidFill>
                  <a:srgbClr val="F1C232"/>
                </a:solidFill>
                <a:latin typeface="Roboto"/>
                <a:ea typeface="Roboto"/>
                <a:cs typeface="Roboto"/>
                <a:sym typeface="Roboto"/>
              </a:rPr>
              <a:t>he/she looked in the window</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ᎤᏍᏆᏂᎩᏗ- </a:t>
            </a:r>
            <a:r>
              <a:rPr lang="en" sz="2400">
                <a:solidFill>
                  <a:srgbClr val="F1C232"/>
                </a:solidFill>
                <a:latin typeface="Roboto"/>
                <a:ea typeface="Roboto"/>
                <a:cs typeface="Roboto"/>
                <a:sym typeface="Roboto"/>
              </a:rPr>
              <a:t>amazing</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ᏔᎷᎩᏍᎩ- </a:t>
            </a:r>
            <a:r>
              <a:rPr lang="en" sz="2400">
                <a:solidFill>
                  <a:srgbClr val="F1C232"/>
                </a:solidFill>
                <a:latin typeface="Roboto"/>
                <a:ea typeface="Roboto"/>
                <a:cs typeface="Roboto"/>
                <a:sym typeface="Roboto"/>
              </a:rPr>
              <a:t>metal</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ᎦᎶᎯᏍᏗ- </a:t>
            </a:r>
            <a:r>
              <a:rPr lang="en" sz="2400">
                <a:solidFill>
                  <a:srgbClr val="F1C232"/>
                </a:solidFill>
                <a:latin typeface="Roboto"/>
                <a:ea typeface="Roboto"/>
                <a:cs typeface="Roboto"/>
                <a:sym typeface="Roboto"/>
              </a:rPr>
              <a:t>door</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ᎦᎵᏦᎯᏗ- </a:t>
            </a:r>
            <a:r>
              <a:rPr lang="en" sz="2400">
                <a:solidFill>
                  <a:srgbClr val="F1C232"/>
                </a:solidFill>
                <a:latin typeface="Roboto"/>
                <a:ea typeface="Roboto"/>
                <a:cs typeface="Roboto"/>
                <a:sym typeface="Roboto"/>
              </a:rPr>
              <a:t>fat</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ᏏᏆ- </a:t>
            </a:r>
            <a:r>
              <a:rPr lang="en" sz="2400">
                <a:solidFill>
                  <a:srgbClr val="F1C232"/>
                </a:solidFill>
                <a:latin typeface="Roboto"/>
                <a:ea typeface="Roboto"/>
                <a:cs typeface="Roboto"/>
                <a:sym typeface="Roboto"/>
              </a:rPr>
              <a:t>pig</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ᎤᏂᏍᏚᎢᏎ- </a:t>
            </a:r>
            <a:r>
              <a:rPr lang="en" sz="2400">
                <a:solidFill>
                  <a:srgbClr val="F1C232"/>
                </a:solidFill>
                <a:latin typeface="Roboto"/>
                <a:ea typeface="Roboto"/>
                <a:cs typeface="Roboto"/>
                <a:sym typeface="Roboto"/>
              </a:rPr>
              <a:t>they opened</a:t>
            </a:r>
            <a:endParaRPr sz="2400">
              <a:solidFill>
                <a:srgbClr val="F1C232"/>
              </a:solidFill>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
                                            <p:txEl>
                                              <p:pRg end="0" st="0"/>
                                            </p:txEl>
                                          </p:spTgt>
                                        </p:tgtEl>
                                        <p:attrNameLst>
                                          <p:attrName>style.visibility</p:attrName>
                                        </p:attrNameLst>
                                      </p:cBhvr>
                                      <p:to>
                                        <p:strVal val="visible"/>
                                      </p:to>
                                    </p:set>
                                    <p:animEffect filter="fade" transition="in">
                                      <p:cBhvr>
                                        <p:cTn dur="1000"/>
                                        <p:tgtEl>
                                          <p:spTgt spid="27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
                                            <p:txEl>
                                              <p:pRg end="1" st="1"/>
                                            </p:txEl>
                                          </p:spTgt>
                                        </p:tgtEl>
                                        <p:attrNameLst>
                                          <p:attrName>style.visibility</p:attrName>
                                        </p:attrNameLst>
                                      </p:cBhvr>
                                      <p:to>
                                        <p:strVal val="visible"/>
                                      </p:to>
                                    </p:set>
                                    <p:animEffect filter="fade" transition="in">
                                      <p:cBhvr>
                                        <p:cTn dur="1000"/>
                                        <p:tgtEl>
                                          <p:spTgt spid="27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
                                            <p:txEl>
                                              <p:pRg end="2" st="2"/>
                                            </p:txEl>
                                          </p:spTgt>
                                        </p:tgtEl>
                                        <p:attrNameLst>
                                          <p:attrName>style.visibility</p:attrName>
                                        </p:attrNameLst>
                                      </p:cBhvr>
                                      <p:to>
                                        <p:strVal val="visible"/>
                                      </p:to>
                                    </p:set>
                                    <p:animEffect filter="fade" transition="in">
                                      <p:cBhvr>
                                        <p:cTn dur="1000"/>
                                        <p:tgtEl>
                                          <p:spTgt spid="27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
                                            <p:txEl>
                                              <p:pRg end="3" st="3"/>
                                            </p:txEl>
                                          </p:spTgt>
                                        </p:tgtEl>
                                        <p:attrNameLst>
                                          <p:attrName>style.visibility</p:attrName>
                                        </p:attrNameLst>
                                      </p:cBhvr>
                                      <p:to>
                                        <p:strVal val="visible"/>
                                      </p:to>
                                    </p:set>
                                    <p:animEffect filter="fade" transition="in">
                                      <p:cBhvr>
                                        <p:cTn dur="1000"/>
                                        <p:tgtEl>
                                          <p:spTgt spid="27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
                                            <p:txEl>
                                              <p:pRg end="4" st="4"/>
                                            </p:txEl>
                                          </p:spTgt>
                                        </p:tgtEl>
                                        <p:attrNameLst>
                                          <p:attrName>style.visibility</p:attrName>
                                        </p:attrNameLst>
                                      </p:cBhvr>
                                      <p:to>
                                        <p:strVal val="visible"/>
                                      </p:to>
                                    </p:set>
                                    <p:animEffect filter="fade" transition="in">
                                      <p:cBhvr>
                                        <p:cTn dur="1000"/>
                                        <p:tgtEl>
                                          <p:spTgt spid="27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
                                            <p:txEl>
                                              <p:pRg end="5" st="5"/>
                                            </p:txEl>
                                          </p:spTgt>
                                        </p:tgtEl>
                                        <p:attrNameLst>
                                          <p:attrName>style.visibility</p:attrName>
                                        </p:attrNameLst>
                                      </p:cBhvr>
                                      <p:to>
                                        <p:strVal val="visible"/>
                                      </p:to>
                                    </p:set>
                                    <p:animEffect filter="fade" transition="in">
                                      <p:cBhvr>
                                        <p:cTn dur="1000"/>
                                        <p:tgtEl>
                                          <p:spTgt spid="27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
                                            <p:txEl>
                                              <p:pRg end="6" st="6"/>
                                            </p:txEl>
                                          </p:spTgt>
                                        </p:tgtEl>
                                        <p:attrNameLst>
                                          <p:attrName>style.visibility</p:attrName>
                                        </p:attrNameLst>
                                      </p:cBhvr>
                                      <p:to>
                                        <p:strVal val="visible"/>
                                      </p:to>
                                    </p:set>
                                    <p:animEffect filter="fade" transition="in">
                                      <p:cBhvr>
                                        <p:cTn dur="1000"/>
                                        <p:tgtEl>
                                          <p:spTgt spid="270">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
                                            <p:txEl>
                                              <p:pRg end="7" st="7"/>
                                            </p:txEl>
                                          </p:spTgt>
                                        </p:tgtEl>
                                        <p:attrNameLst>
                                          <p:attrName>style.visibility</p:attrName>
                                        </p:attrNameLst>
                                      </p:cBhvr>
                                      <p:to>
                                        <p:strVal val="visible"/>
                                      </p:to>
                                    </p:set>
                                    <p:animEffect filter="fade" transition="in">
                                      <p:cBhvr>
                                        <p:cTn dur="1000"/>
                                        <p:tgtEl>
                                          <p:spTgt spid="270">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
                                            <p:txEl>
                                              <p:pRg end="8" st="8"/>
                                            </p:txEl>
                                          </p:spTgt>
                                        </p:tgtEl>
                                        <p:attrNameLst>
                                          <p:attrName>style.visibility</p:attrName>
                                        </p:attrNameLst>
                                      </p:cBhvr>
                                      <p:to>
                                        <p:strVal val="visible"/>
                                      </p:to>
                                    </p:set>
                                    <p:animEffect filter="fade" transition="in">
                                      <p:cBhvr>
                                        <p:cTn dur="1000"/>
                                        <p:tgtEl>
                                          <p:spTgt spid="270">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
                                            <p:txEl>
                                              <p:pRg end="9" st="9"/>
                                            </p:txEl>
                                          </p:spTgt>
                                        </p:tgtEl>
                                        <p:attrNameLst>
                                          <p:attrName>style.visibility</p:attrName>
                                        </p:attrNameLst>
                                      </p:cBhvr>
                                      <p:to>
                                        <p:strVal val="visible"/>
                                      </p:to>
                                    </p:set>
                                    <p:animEffect filter="fade" transition="in">
                                      <p:cBhvr>
                                        <p:cTn dur="1000"/>
                                        <p:tgtEl>
                                          <p:spTgt spid="270">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1">
                                            <p:txEl>
                                              <p:pRg end="0" st="0"/>
                                            </p:txEl>
                                          </p:spTgt>
                                        </p:tgtEl>
                                        <p:attrNameLst>
                                          <p:attrName>style.visibility</p:attrName>
                                        </p:attrNameLst>
                                      </p:cBhvr>
                                      <p:to>
                                        <p:strVal val="visible"/>
                                      </p:to>
                                    </p:set>
                                    <p:animEffect filter="fade" transition="in">
                                      <p:cBhvr>
                                        <p:cTn dur="1000"/>
                                        <p:tgtEl>
                                          <p:spTgt spid="27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1">
                                            <p:txEl>
                                              <p:pRg end="1" st="1"/>
                                            </p:txEl>
                                          </p:spTgt>
                                        </p:tgtEl>
                                        <p:attrNameLst>
                                          <p:attrName>style.visibility</p:attrName>
                                        </p:attrNameLst>
                                      </p:cBhvr>
                                      <p:to>
                                        <p:strVal val="visible"/>
                                      </p:to>
                                    </p:set>
                                    <p:animEffect filter="fade" transition="in">
                                      <p:cBhvr>
                                        <p:cTn dur="1000"/>
                                        <p:tgtEl>
                                          <p:spTgt spid="27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1">
                                            <p:txEl>
                                              <p:pRg end="2" st="2"/>
                                            </p:txEl>
                                          </p:spTgt>
                                        </p:tgtEl>
                                        <p:attrNameLst>
                                          <p:attrName>style.visibility</p:attrName>
                                        </p:attrNameLst>
                                      </p:cBhvr>
                                      <p:to>
                                        <p:strVal val="visible"/>
                                      </p:to>
                                    </p:set>
                                    <p:animEffect filter="fade" transition="in">
                                      <p:cBhvr>
                                        <p:cTn dur="1000"/>
                                        <p:tgtEl>
                                          <p:spTgt spid="27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1">
                                            <p:txEl>
                                              <p:pRg end="3" st="3"/>
                                            </p:txEl>
                                          </p:spTgt>
                                        </p:tgtEl>
                                        <p:attrNameLst>
                                          <p:attrName>style.visibility</p:attrName>
                                        </p:attrNameLst>
                                      </p:cBhvr>
                                      <p:to>
                                        <p:strVal val="visible"/>
                                      </p:to>
                                    </p:set>
                                    <p:animEffect filter="fade" transition="in">
                                      <p:cBhvr>
                                        <p:cTn dur="1000"/>
                                        <p:tgtEl>
                                          <p:spTgt spid="27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1">
                                            <p:txEl>
                                              <p:pRg end="4" st="4"/>
                                            </p:txEl>
                                          </p:spTgt>
                                        </p:tgtEl>
                                        <p:attrNameLst>
                                          <p:attrName>style.visibility</p:attrName>
                                        </p:attrNameLst>
                                      </p:cBhvr>
                                      <p:to>
                                        <p:strVal val="visible"/>
                                      </p:to>
                                    </p:set>
                                    <p:animEffect filter="fade" transition="in">
                                      <p:cBhvr>
                                        <p:cTn dur="1000"/>
                                        <p:tgtEl>
                                          <p:spTgt spid="27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1">
                                            <p:txEl>
                                              <p:pRg end="5" st="5"/>
                                            </p:txEl>
                                          </p:spTgt>
                                        </p:tgtEl>
                                        <p:attrNameLst>
                                          <p:attrName>style.visibility</p:attrName>
                                        </p:attrNameLst>
                                      </p:cBhvr>
                                      <p:to>
                                        <p:strVal val="visible"/>
                                      </p:to>
                                    </p:set>
                                    <p:animEffect filter="fade" transition="in">
                                      <p:cBhvr>
                                        <p:cTn dur="1000"/>
                                        <p:tgtEl>
                                          <p:spTgt spid="27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1">
                                            <p:txEl>
                                              <p:pRg end="6" st="6"/>
                                            </p:txEl>
                                          </p:spTgt>
                                        </p:tgtEl>
                                        <p:attrNameLst>
                                          <p:attrName>style.visibility</p:attrName>
                                        </p:attrNameLst>
                                      </p:cBhvr>
                                      <p:to>
                                        <p:strVal val="visible"/>
                                      </p:to>
                                    </p:set>
                                    <p:animEffect filter="fade" transition="in">
                                      <p:cBhvr>
                                        <p:cTn dur="1000"/>
                                        <p:tgtEl>
                                          <p:spTgt spid="271">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1">
                                            <p:txEl>
                                              <p:pRg end="7" st="7"/>
                                            </p:txEl>
                                          </p:spTgt>
                                        </p:tgtEl>
                                        <p:attrNameLst>
                                          <p:attrName>style.visibility</p:attrName>
                                        </p:attrNameLst>
                                      </p:cBhvr>
                                      <p:to>
                                        <p:strVal val="visible"/>
                                      </p:to>
                                    </p:set>
                                    <p:animEffect filter="fade" transition="in">
                                      <p:cBhvr>
                                        <p:cTn dur="1000"/>
                                        <p:tgtEl>
                                          <p:spTgt spid="271">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1">
                                            <p:txEl>
                                              <p:pRg end="8" st="8"/>
                                            </p:txEl>
                                          </p:spTgt>
                                        </p:tgtEl>
                                        <p:attrNameLst>
                                          <p:attrName>style.visibility</p:attrName>
                                        </p:attrNameLst>
                                      </p:cBhvr>
                                      <p:to>
                                        <p:strVal val="visible"/>
                                      </p:to>
                                    </p:set>
                                    <p:animEffect filter="fade" transition="in">
                                      <p:cBhvr>
                                        <p:cTn dur="1000"/>
                                        <p:tgtEl>
                                          <p:spTgt spid="271">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1">
                                            <p:txEl>
                                              <p:pRg end="9" st="9"/>
                                            </p:txEl>
                                          </p:spTgt>
                                        </p:tgtEl>
                                        <p:attrNameLst>
                                          <p:attrName>style.visibility</p:attrName>
                                        </p:attrNameLst>
                                      </p:cBhvr>
                                      <p:to>
                                        <p:strVal val="visible"/>
                                      </p:to>
                                    </p:set>
                                    <p:animEffect filter="fade" transition="in">
                                      <p:cBhvr>
                                        <p:cTn dur="1000"/>
                                        <p:tgtEl>
                                          <p:spTgt spid="271">
                                            <p:txEl>
                                              <p:pRg end="9" st="9"/>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 name="Shape 275"/>
        <p:cNvGrpSpPr/>
        <p:nvPr/>
      </p:nvGrpSpPr>
      <p:grpSpPr>
        <a:xfrm>
          <a:off x="0" y="0"/>
          <a:ext cx="0" cy="0"/>
          <a:chOff x="0" y="0"/>
          <a:chExt cx="0" cy="0"/>
        </a:xfrm>
      </p:grpSpPr>
      <p:sp>
        <p:nvSpPr>
          <p:cNvPr id="276" name="Google Shape;276;p39"/>
          <p:cNvSpPr txBox="1"/>
          <p:nvPr>
            <p:ph type="title"/>
          </p:nvPr>
        </p:nvSpPr>
        <p:spPr>
          <a:xfrm>
            <a:off x="387900" y="146300"/>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ᏅᎩᏁ ᏣᎳᎩ ᎠᏕᎶᏆᏍᏗ</a:t>
            </a:r>
            <a:endParaRPr/>
          </a:p>
        </p:txBody>
      </p:sp>
      <p:sp>
        <p:nvSpPr>
          <p:cNvPr id="277" name="Google Shape;277;p39"/>
          <p:cNvSpPr txBox="1"/>
          <p:nvPr/>
        </p:nvSpPr>
        <p:spPr>
          <a:xfrm>
            <a:off x="69275" y="848600"/>
            <a:ext cx="5706300" cy="40872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ᏭᏣᏁ- </a:t>
            </a:r>
            <a:r>
              <a:rPr lang="en" sz="2400">
                <a:solidFill>
                  <a:srgbClr val="F1C232"/>
                </a:solidFill>
                <a:latin typeface="Roboto"/>
                <a:ea typeface="Roboto"/>
                <a:cs typeface="Roboto"/>
                <a:sym typeface="Roboto"/>
              </a:rPr>
              <a:t>he/she got in</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ᎤᏂᏍᏚᏁ- </a:t>
            </a:r>
            <a:r>
              <a:rPr lang="en" sz="2400">
                <a:solidFill>
                  <a:srgbClr val="F1C232"/>
                </a:solidFill>
                <a:latin typeface="Roboto"/>
                <a:ea typeface="Roboto"/>
                <a:cs typeface="Roboto"/>
                <a:sym typeface="Roboto"/>
              </a:rPr>
              <a:t>they closed</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ᎡᏙᏓ- </a:t>
            </a:r>
            <a:r>
              <a:rPr lang="en" sz="2400">
                <a:solidFill>
                  <a:srgbClr val="F1C232"/>
                </a:solidFill>
                <a:latin typeface="Roboto"/>
                <a:ea typeface="Roboto"/>
                <a:cs typeface="Roboto"/>
                <a:sym typeface="Roboto"/>
              </a:rPr>
              <a:t>dad</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ᏣᏥ- </a:t>
            </a:r>
            <a:r>
              <a:rPr lang="en" sz="2400">
                <a:solidFill>
                  <a:srgbClr val="F1C232"/>
                </a:solidFill>
                <a:latin typeface="Roboto"/>
                <a:ea typeface="Roboto"/>
                <a:cs typeface="Roboto"/>
                <a:sym typeface="Roboto"/>
              </a:rPr>
              <a:t>your mom</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ᎭᏗᏯᏆᏂᏔ- </a:t>
            </a:r>
            <a:r>
              <a:rPr lang="en" sz="2400">
                <a:solidFill>
                  <a:srgbClr val="F1C232"/>
                </a:solidFill>
                <a:latin typeface="Roboto"/>
                <a:ea typeface="Roboto"/>
                <a:cs typeface="Roboto"/>
                <a:sym typeface="Roboto"/>
              </a:rPr>
              <a:t>I don’t know</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ᏄᎳ- </a:t>
            </a:r>
            <a:r>
              <a:rPr lang="en" sz="2400">
                <a:solidFill>
                  <a:srgbClr val="F1C232"/>
                </a:solidFill>
                <a:latin typeface="Roboto"/>
                <a:ea typeface="Roboto"/>
                <a:cs typeface="Roboto"/>
                <a:sym typeface="Roboto"/>
              </a:rPr>
              <a:t>hurry</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ᎤᎾ-</a:t>
            </a:r>
            <a:r>
              <a:rPr lang="en" sz="2400">
                <a:solidFill>
                  <a:srgbClr val="F1C232"/>
                </a:solidFill>
                <a:latin typeface="Roboto"/>
                <a:ea typeface="Roboto"/>
                <a:cs typeface="Roboto"/>
                <a:sym typeface="Roboto"/>
              </a:rPr>
              <a:t> he/she has something flexible</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ᎤᏂᎾ-</a:t>
            </a:r>
            <a:r>
              <a:rPr lang="en" sz="2400">
                <a:solidFill>
                  <a:srgbClr val="F1C232"/>
                </a:solidFill>
                <a:latin typeface="Roboto"/>
                <a:ea typeface="Roboto"/>
                <a:cs typeface="Roboto"/>
                <a:sym typeface="Roboto"/>
              </a:rPr>
              <a:t> they have something flexible</a:t>
            </a:r>
            <a:endParaRPr sz="2400">
              <a:solidFill>
                <a:srgbClr val="F1C232"/>
              </a:solidFill>
              <a:latin typeface="Roboto"/>
              <a:ea typeface="Roboto"/>
              <a:cs typeface="Roboto"/>
              <a:sym typeface="Roboto"/>
            </a:endParaRPr>
          </a:p>
          <a:p>
            <a:pPr indent="0" lvl="0" marL="914400" rtl="0" algn="l">
              <a:spcBef>
                <a:spcPts val="0"/>
              </a:spcBef>
              <a:spcAft>
                <a:spcPts val="0"/>
              </a:spcAft>
              <a:buNone/>
            </a:pPr>
            <a:r>
              <a:t/>
            </a:r>
            <a:endParaRPr sz="2400">
              <a:solidFill>
                <a:srgbClr val="F1C232"/>
              </a:solidFill>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
                                            <p:txEl>
                                              <p:pRg end="0" st="0"/>
                                            </p:txEl>
                                          </p:spTgt>
                                        </p:tgtEl>
                                        <p:attrNameLst>
                                          <p:attrName>style.visibility</p:attrName>
                                        </p:attrNameLst>
                                      </p:cBhvr>
                                      <p:to>
                                        <p:strVal val="visible"/>
                                      </p:to>
                                    </p:set>
                                    <p:animEffect filter="fade" transition="in">
                                      <p:cBhvr>
                                        <p:cTn dur="1000"/>
                                        <p:tgtEl>
                                          <p:spTgt spid="27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
                                            <p:txEl>
                                              <p:pRg end="1" st="1"/>
                                            </p:txEl>
                                          </p:spTgt>
                                        </p:tgtEl>
                                        <p:attrNameLst>
                                          <p:attrName>style.visibility</p:attrName>
                                        </p:attrNameLst>
                                      </p:cBhvr>
                                      <p:to>
                                        <p:strVal val="visible"/>
                                      </p:to>
                                    </p:set>
                                    <p:animEffect filter="fade" transition="in">
                                      <p:cBhvr>
                                        <p:cTn dur="1000"/>
                                        <p:tgtEl>
                                          <p:spTgt spid="27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
                                            <p:txEl>
                                              <p:pRg end="2" st="2"/>
                                            </p:txEl>
                                          </p:spTgt>
                                        </p:tgtEl>
                                        <p:attrNameLst>
                                          <p:attrName>style.visibility</p:attrName>
                                        </p:attrNameLst>
                                      </p:cBhvr>
                                      <p:to>
                                        <p:strVal val="visible"/>
                                      </p:to>
                                    </p:set>
                                    <p:animEffect filter="fade" transition="in">
                                      <p:cBhvr>
                                        <p:cTn dur="1000"/>
                                        <p:tgtEl>
                                          <p:spTgt spid="27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
                                            <p:txEl>
                                              <p:pRg end="3" st="3"/>
                                            </p:txEl>
                                          </p:spTgt>
                                        </p:tgtEl>
                                        <p:attrNameLst>
                                          <p:attrName>style.visibility</p:attrName>
                                        </p:attrNameLst>
                                      </p:cBhvr>
                                      <p:to>
                                        <p:strVal val="visible"/>
                                      </p:to>
                                    </p:set>
                                    <p:animEffect filter="fade" transition="in">
                                      <p:cBhvr>
                                        <p:cTn dur="1000"/>
                                        <p:tgtEl>
                                          <p:spTgt spid="27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
                                            <p:txEl>
                                              <p:pRg end="4" st="4"/>
                                            </p:txEl>
                                          </p:spTgt>
                                        </p:tgtEl>
                                        <p:attrNameLst>
                                          <p:attrName>style.visibility</p:attrName>
                                        </p:attrNameLst>
                                      </p:cBhvr>
                                      <p:to>
                                        <p:strVal val="visible"/>
                                      </p:to>
                                    </p:set>
                                    <p:animEffect filter="fade" transition="in">
                                      <p:cBhvr>
                                        <p:cTn dur="1000"/>
                                        <p:tgtEl>
                                          <p:spTgt spid="27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
                                            <p:txEl>
                                              <p:pRg end="5" st="5"/>
                                            </p:txEl>
                                          </p:spTgt>
                                        </p:tgtEl>
                                        <p:attrNameLst>
                                          <p:attrName>style.visibility</p:attrName>
                                        </p:attrNameLst>
                                      </p:cBhvr>
                                      <p:to>
                                        <p:strVal val="visible"/>
                                      </p:to>
                                    </p:set>
                                    <p:animEffect filter="fade" transition="in">
                                      <p:cBhvr>
                                        <p:cTn dur="1000"/>
                                        <p:tgtEl>
                                          <p:spTgt spid="27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
                                            <p:txEl>
                                              <p:pRg end="6" st="6"/>
                                            </p:txEl>
                                          </p:spTgt>
                                        </p:tgtEl>
                                        <p:attrNameLst>
                                          <p:attrName>style.visibility</p:attrName>
                                        </p:attrNameLst>
                                      </p:cBhvr>
                                      <p:to>
                                        <p:strVal val="visible"/>
                                      </p:to>
                                    </p:set>
                                    <p:animEffect filter="fade" transition="in">
                                      <p:cBhvr>
                                        <p:cTn dur="1000"/>
                                        <p:tgtEl>
                                          <p:spTgt spid="277">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
                                            <p:txEl>
                                              <p:pRg end="7" st="7"/>
                                            </p:txEl>
                                          </p:spTgt>
                                        </p:tgtEl>
                                        <p:attrNameLst>
                                          <p:attrName>style.visibility</p:attrName>
                                        </p:attrNameLst>
                                      </p:cBhvr>
                                      <p:to>
                                        <p:strVal val="visible"/>
                                      </p:to>
                                    </p:set>
                                    <p:animEffect filter="fade" transition="in">
                                      <p:cBhvr>
                                        <p:cTn dur="1000"/>
                                        <p:tgtEl>
                                          <p:spTgt spid="277">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
                                            <p:txEl>
                                              <p:pRg end="8" st="8"/>
                                            </p:txEl>
                                          </p:spTgt>
                                        </p:tgtEl>
                                        <p:attrNameLst>
                                          <p:attrName>style.visibility</p:attrName>
                                        </p:attrNameLst>
                                      </p:cBhvr>
                                      <p:to>
                                        <p:strVal val="visible"/>
                                      </p:to>
                                    </p:set>
                                    <p:animEffect filter="fade" transition="in">
                                      <p:cBhvr>
                                        <p:cTn dur="1000"/>
                                        <p:tgtEl>
                                          <p:spTgt spid="277">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
                                            <p:txEl>
                                              <p:pRg end="9" st="9"/>
                                            </p:txEl>
                                          </p:spTgt>
                                        </p:tgtEl>
                                        <p:attrNameLst>
                                          <p:attrName>style.visibility</p:attrName>
                                        </p:attrNameLst>
                                      </p:cBhvr>
                                      <p:to>
                                        <p:strVal val="visible"/>
                                      </p:to>
                                    </p:set>
                                    <p:animEffect filter="fade" transition="in">
                                      <p:cBhvr>
                                        <p:cTn dur="1000"/>
                                        <p:tgtEl>
                                          <p:spTgt spid="277">
                                            <p:txEl>
                                              <p:pRg end="9" st="9"/>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 name="Shape 73"/>
        <p:cNvGrpSpPr/>
        <p:nvPr/>
      </p:nvGrpSpPr>
      <p:grpSpPr>
        <a:xfrm>
          <a:off x="0" y="0"/>
          <a:ext cx="0" cy="0"/>
          <a:chOff x="0" y="0"/>
          <a:chExt cx="0" cy="0"/>
        </a:xfrm>
      </p:grpSpPr>
      <p:sp>
        <p:nvSpPr>
          <p:cNvPr id="74" name="Google Shape;74;p15"/>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ᏅᎩᏁ ᏣᎳᎩ ᎠᏕᎶᏆᏍᏗ</a:t>
            </a:r>
            <a:endParaRPr/>
          </a:p>
        </p:txBody>
      </p:sp>
      <p:sp>
        <p:nvSpPr>
          <p:cNvPr id="75" name="Google Shape;75;p15"/>
          <p:cNvSpPr txBox="1"/>
          <p:nvPr/>
        </p:nvSpPr>
        <p:spPr>
          <a:xfrm>
            <a:off x="3786600" y="1142775"/>
            <a:ext cx="4969500" cy="3852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400">
                <a:solidFill>
                  <a:srgbClr val="FFFFFF"/>
                </a:solidFill>
              </a:rPr>
              <a:t>John, Jegskin unosele, "Jegskin, ohndidl dagwalel hidogesdi. Na dijvsd dejaksasdesdi. Sginoselvhno osd yidulvwsdane."</a:t>
            </a:r>
            <a:endParaRPr sz="2400">
              <a:solidFill>
                <a:srgbClr val="FFFFFF"/>
              </a:solidFill>
            </a:endParaRPr>
          </a:p>
          <a:p>
            <a:pPr indent="0" lvl="0" marL="0" rtl="0" algn="l">
              <a:lnSpc>
                <a:spcPct val="115000"/>
              </a:lnSpc>
              <a:spcBef>
                <a:spcPts val="0"/>
              </a:spcBef>
              <a:spcAft>
                <a:spcPts val="0"/>
              </a:spcAft>
              <a:buNone/>
            </a:pPr>
            <a:r>
              <a:rPr lang="en" sz="2400">
                <a:solidFill>
                  <a:srgbClr val="FFFFFF"/>
                </a:solidFill>
              </a:rPr>
              <a:t> Ohndidl dagwalel wulehne. "Dulvwsdanes?" wutvdvne Jani.</a:t>
            </a:r>
            <a:endParaRPr sz="2400">
              <a:solidFill>
                <a:srgbClr val="FFFFFF"/>
              </a:solidFill>
            </a:endParaRPr>
          </a:p>
          <a:p>
            <a:pPr indent="0" lvl="0" marL="0" rtl="0" algn="l">
              <a:lnSpc>
                <a:spcPct val="115000"/>
              </a:lnSpc>
              <a:spcBef>
                <a:spcPts val="0"/>
              </a:spcBef>
              <a:spcAft>
                <a:spcPts val="0"/>
              </a:spcAft>
              <a:buNone/>
            </a:pPr>
            <a:r>
              <a:rPr lang="en" sz="2400">
                <a:solidFill>
                  <a:srgbClr val="FFFFFF"/>
                </a:solidFill>
              </a:rPr>
              <a:t> "vv, tla, vv, tla, vv, tla" udvne Jegskin.</a:t>
            </a:r>
            <a:endParaRPr sz="2400">
              <a:solidFill>
                <a:srgbClr val="FFFFFF"/>
              </a:solidFill>
            </a:endParaRPr>
          </a:p>
          <a:p>
            <a:pPr indent="0" lvl="0" marL="0" rtl="0" algn="l">
              <a:lnSpc>
                <a:spcPct val="115000"/>
              </a:lnSpc>
              <a:spcBef>
                <a:spcPts val="0"/>
              </a:spcBef>
              <a:spcAft>
                <a:spcPts val="0"/>
              </a:spcAft>
              <a:buNone/>
            </a:pPr>
            <a:r>
              <a:t/>
            </a:r>
            <a:endParaRPr sz="1000">
              <a:solidFill>
                <a:srgbClr val="FF0000"/>
              </a:solidFill>
            </a:endParaRPr>
          </a:p>
          <a:p>
            <a:pPr indent="0" lvl="0" marL="0" rtl="0" algn="l">
              <a:spcBef>
                <a:spcPts val="0"/>
              </a:spcBef>
              <a:spcAft>
                <a:spcPts val="0"/>
              </a:spcAft>
              <a:buNone/>
            </a:pPr>
            <a:r>
              <a:t/>
            </a:r>
            <a:endParaRPr sz="2400">
              <a:solidFill>
                <a:srgbClr val="FFFFFF"/>
              </a:solidFill>
              <a:latin typeface="Roboto"/>
              <a:ea typeface="Roboto"/>
              <a:cs typeface="Roboto"/>
              <a:sym typeface="Roboto"/>
            </a:endParaRPr>
          </a:p>
        </p:txBody>
      </p:sp>
      <p:pic>
        <p:nvPicPr>
          <p:cNvPr id="76" name="Google Shape;76;p15"/>
          <p:cNvPicPr preferRelativeResize="0"/>
          <p:nvPr/>
        </p:nvPicPr>
        <p:blipFill>
          <a:blip r:embed="rId3">
            <a:alphaModFix/>
          </a:blip>
          <a:stretch>
            <a:fillRect/>
          </a:stretch>
        </p:blipFill>
        <p:spPr>
          <a:xfrm>
            <a:off x="152400" y="1296525"/>
            <a:ext cx="3481805" cy="232120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
                                            <p:txEl>
                                              <p:pRg end="0" st="0"/>
                                            </p:txEl>
                                          </p:spTgt>
                                        </p:tgtEl>
                                        <p:attrNameLst>
                                          <p:attrName>style.visibility</p:attrName>
                                        </p:attrNameLst>
                                      </p:cBhvr>
                                      <p:to>
                                        <p:strVal val="visible"/>
                                      </p:to>
                                    </p:set>
                                    <p:animEffect filter="fade" transition="in">
                                      <p:cBhvr>
                                        <p:cTn dur="1000"/>
                                        <p:tgtEl>
                                          <p:spTgt spid="7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
                                            <p:txEl>
                                              <p:pRg end="1" st="1"/>
                                            </p:txEl>
                                          </p:spTgt>
                                        </p:tgtEl>
                                        <p:attrNameLst>
                                          <p:attrName>style.visibility</p:attrName>
                                        </p:attrNameLst>
                                      </p:cBhvr>
                                      <p:to>
                                        <p:strVal val="visible"/>
                                      </p:to>
                                    </p:set>
                                    <p:animEffect filter="fade" transition="in">
                                      <p:cBhvr>
                                        <p:cTn dur="1000"/>
                                        <p:tgtEl>
                                          <p:spTgt spid="7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
                                            <p:txEl>
                                              <p:pRg end="2" st="2"/>
                                            </p:txEl>
                                          </p:spTgt>
                                        </p:tgtEl>
                                        <p:attrNameLst>
                                          <p:attrName>style.visibility</p:attrName>
                                        </p:attrNameLst>
                                      </p:cBhvr>
                                      <p:to>
                                        <p:strVal val="visible"/>
                                      </p:to>
                                    </p:set>
                                    <p:animEffect filter="fade" transition="in">
                                      <p:cBhvr>
                                        <p:cTn dur="1000"/>
                                        <p:tgtEl>
                                          <p:spTgt spid="7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
                                            <p:txEl>
                                              <p:pRg end="3" st="3"/>
                                            </p:txEl>
                                          </p:spTgt>
                                        </p:tgtEl>
                                        <p:attrNameLst>
                                          <p:attrName>style.visibility</p:attrName>
                                        </p:attrNameLst>
                                      </p:cBhvr>
                                      <p:to>
                                        <p:strVal val="visible"/>
                                      </p:to>
                                    </p:set>
                                    <p:animEffect filter="fade" transition="in">
                                      <p:cBhvr>
                                        <p:cTn dur="1000"/>
                                        <p:tgtEl>
                                          <p:spTgt spid="7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
                                            <p:txEl>
                                              <p:pRg end="4" st="4"/>
                                            </p:txEl>
                                          </p:spTgt>
                                        </p:tgtEl>
                                        <p:attrNameLst>
                                          <p:attrName>style.visibility</p:attrName>
                                        </p:attrNameLst>
                                      </p:cBhvr>
                                      <p:to>
                                        <p:strVal val="visible"/>
                                      </p:to>
                                    </p:set>
                                    <p:animEffect filter="fade" transition="in">
                                      <p:cBhvr>
                                        <p:cTn dur="1000"/>
                                        <p:tgtEl>
                                          <p:spTgt spid="75">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 name="Shape 80"/>
        <p:cNvGrpSpPr/>
        <p:nvPr/>
      </p:nvGrpSpPr>
      <p:grpSpPr>
        <a:xfrm>
          <a:off x="0" y="0"/>
          <a:ext cx="0" cy="0"/>
          <a:chOff x="0" y="0"/>
          <a:chExt cx="0" cy="0"/>
        </a:xfrm>
      </p:grpSpPr>
      <p:sp>
        <p:nvSpPr>
          <p:cNvPr id="81" name="Google Shape;81;p16"/>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ᏅᎩᏁ ᏣᎳᎩ ᎠᏕᎶᏆᏍᏗ</a:t>
            </a:r>
            <a:endParaRPr/>
          </a:p>
        </p:txBody>
      </p:sp>
      <p:sp>
        <p:nvSpPr>
          <p:cNvPr id="82" name="Google Shape;82;p16"/>
          <p:cNvSpPr txBox="1"/>
          <p:nvPr>
            <p:ph idx="1" type="body"/>
          </p:nvPr>
        </p:nvSpPr>
        <p:spPr>
          <a:xfrm>
            <a:off x="387900" y="1002275"/>
            <a:ext cx="8368200" cy="647700"/>
          </a:xfrm>
          <a:prstGeom prst="rect">
            <a:avLst/>
          </a:prstGeom>
        </p:spPr>
        <p:txBody>
          <a:bodyPr anchorCtr="0" anchor="t" bIns="91425" lIns="91425" spcFirstLastPara="1" rIns="91425" wrap="square" tIns="91425">
            <a:noAutofit/>
          </a:bodyPr>
          <a:lstStyle/>
          <a:p>
            <a:pPr indent="0" lvl="0" marL="457200" rtl="0" algn="ctr">
              <a:spcBef>
                <a:spcPts val="0"/>
              </a:spcBef>
              <a:spcAft>
                <a:spcPts val="0"/>
              </a:spcAft>
              <a:buNone/>
            </a:pPr>
            <a:r>
              <a:rPr lang="en" sz="3600">
                <a:solidFill>
                  <a:srgbClr val="FFFFFF"/>
                </a:solidFill>
              </a:rPr>
              <a:t>ᏏᏊ ᏥᏂᎪᎵᏯ</a:t>
            </a:r>
            <a:endParaRPr sz="3600">
              <a:solidFill>
                <a:srgbClr val="FFFFFF"/>
              </a:solidFill>
            </a:endParaRPr>
          </a:p>
          <a:p>
            <a:pPr indent="0" lvl="0" marL="0" rtl="0" algn="l">
              <a:spcBef>
                <a:spcPts val="1600"/>
              </a:spcBef>
              <a:spcAft>
                <a:spcPts val="0"/>
              </a:spcAft>
              <a:buNone/>
            </a:pPr>
            <a:r>
              <a:t/>
            </a:r>
            <a:endParaRPr>
              <a:solidFill>
                <a:srgbClr val="FFFFFF"/>
              </a:solidFill>
              <a:latin typeface="Arial"/>
              <a:ea typeface="Arial"/>
              <a:cs typeface="Arial"/>
              <a:sym typeface="Arial"/>
            </a:endParaRPr>
          </a:p>
          <a:p>
            <a:pPr indent="0" lvl="0" marL="0" rtl="0" algn="l">
              <a:spcBef>
                <a:spcPts val="0"/>
              </a:spcBef>
              <a:spcAft>
                <a:spcPts val="0"/>
              </a:spcAft>
              <a:buNone/>
            </a:pPr>
            <a:r>
              <a:t/>
            </a:r>
            <a:endParaRPr sz="1000">
              <a:solidFill>
                <a:srgbClr val="FF0000"/>
              </a:solidFill>
              <a:latin typeface="Arial"/>
              <a:ea typeface="Arial"/>
              <a:cs typeface="Arial"/>
              <a:sym typeface="Arial"/>
            </a:endParaRPr>
          </a:p>
          <a:p>
            <a:pPr indent="0" lvl="0" marL="0" rtl="0" algn="l">
              <a:lnSpc>
                <a:spcPct val="100000"/>
              </a:lnSpc>
              <a:spcBef>
                <a:spcPts val="0"/>
              </a:spcBef>
              <a:spcAft>
                <a:spcPts val="0"/>
              </a:spcAft>
              <a:buNone/>
            </a:pPr>
            <a:r>
              <a:t/>
            </a:r>
            <a:endParaRPr sz="2400">
              <a:solidFill>
                <a:srgbClr val="FFFFFF"/>
              </a:solidFill>
            </a:endParaRPr>
          </a:p>
          <a:p>
            <a:pPr indent="0" lvl="0" marL="0" rtl="0" algn="l">
              <a:spcBef>
                <a:spcPts val="0"/>
              </a:spcBef>
              <a:spcAft>
                <a:spcPts val="1600"/>
              </a:spcAft>
              <a:buNone/>
            </a:pPr>
            <a:r>
              <a:t/>
            </a:r>
            <a:endParaRPr>
              <a:solidFill>
                <a:srgbClr val="FFFFFF"/>
              </a:solidFill>
            </a:endParaRPr>
          </a:p>
        </p:txBody>
      </p:sp>
      <p:sp>
        <p:nvSpPr>
          <p:cNvPr id="83" name="Google Shape;83;p16"/>
          <p:cNvSpPr txBox="1"/>
          <p:nvPr/>
        </p:nvSpPr>
        <p:spPr>
          <a:xfrm>
            <a:off x="524700" y="1712200"/>
            <a:ext cx="3790200" cy="3148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rPr>
              <a:t>John, Jegskin unosele, "Jegskin, ohndidl dagwalel hidogesdi. Na dijvsd dejaksasdesdi. Sginoselvhno osd yidulvwsdane."</a:t>
            </a:r>
            <a:endParaRPr sz="1800">
              <a:solidFill>
                <a:schemeClr val="dk1"/>
              </a:solidFill>
            </a:endParaRPr>
          </a:p>
          <a:p>
            <a:pPr indent="0" lvl="0" marL="0" rtl="0" algn="l">
              <a:lnSpc>
                <a:spcPct val="115000"/>
              </a:lnSpc>
              <a:spcBef>
                <a:spcPts val="0"/>
              </a:spcBef>
              <a:spcAft>
                <a:spcPts val="0"/>
              </a:spcAft>
              <a:buNone/>
            </a:pPr>
            <a:r>
              <a:rPr lang="en" sz="1800">
                <a:solidFill>
                  <a:schemeClr val="dk1"/>
                </a:solidFill>
              </a:rPr>
              <a:t> Ohndidl dagwalel wulehne. "Dulvwsdanes?" wutvdvne Jani.</a:t>
            </a:r>
            <a:endParaRPr sz="1800">
              <a:solidFill>
                <a:schemeClr val="dk1"/>
              </a:solidFill>
            </a:endParaRPr>
          </a:p>
          <a:p>
            <a:pPr indent="0" lvl="0" marL="0" rtl="0" algn="l">
              <a:lnSpc>
                <a:spcPct val="115000"/>
              </a:lnSpc>
              <a:spcBef>
                <a:spcPts val="0"/>
              </a:spcBef>
              <a:spcAft>
                <a:spcPts val="0"/>
              </a:spcAft>
              <a:buNone/>
            </a:pPr>
            <a:r>
              <a:rPr lang="en" sz="1800">
                <a:solidFill>
                  <a:schemeClr val="dk1"/>
                </a:solidFill>
              </a:rPr>
              <a:t> "vv, tla, vv, tla, vv, tla" udvne Jegskin.</a:t>
            </a:r>
            <a:endParaRPr>
              <a:latin typeface="Roboto"/>
              <a:ea typeface="Roboto"/>
              <a:cs typeface="Roboto"/>
              <a:sym typeface="Roboto"/>
            </a:endParaRPr>
          </a:p>
        </p:txBody>
      </p:sp>
      <p:sp>
        <p:nvSpPr>
          <p:cNvPr id="84" name="Google Shape;84;p16"/>
          <p:cNvSpPr txBox="1"/>
          <p:nvPr/>
        </p:nvSpPr>
        <p:spPr>
          <a:xfrm>
            <a:off x="4611900" y="1801950"/>
            <a:ext cx="3790200" cy="310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Roboto"/>
                <a:ea typeface="Roboto"/>
                <a:cs typeface="Roboto"/>
                <a:sym typeface="Roboto"/>
              </a:rPr>
              <a:t>ᎦᎪ ᎣᏂᏗᏜ ᏓᏆᎴᎵ ᏭᎴᏁ?</a:t>
            </a:r>
            <a:endParaRPr sz="1800">
              <a:solidFill>
                <a:srgbClr val="FFFFFF"/>
              </a:solidFill>
              <a:latin typeface="Roboto"/>
              <a:ea typeface="Roboto"/>
              <a:cs typeface="Roboto"/>
              <a:sym typeface="Roboto"/>
            </a:endParaRPr>
          </a:p>
          <a:p>
            <a:pPr indent="0" lvl="0" marL="0" rtl="0" algn="l">
              <a:spcBef>
                <a:spcPts val="0"/>
              </a:spcBef>
              <a:spcAft>
                <a:spcPts val="0"/>
              </a:spcAft>
              <a:buNone/>
            </a:pPr>
            <a:r>
              <a:rPr lang="en" sz="1800">
                <a:solidFill>
                  <a:srgbClr val="9FC5E8"/>
                </a:solidFill>
                <a:latin typeface="Roboto"/>
                <a:ea typeface="Roboto"/>
                <a:cs typeface="Roboto"/>
                <a:sym typeface="Roboto"/>
              </a:rPr>
              <a:t>ᏤᎩᏍᎨᏂ ᎣᏂᏗᏜ ᏓᏆᎴᎵ ᏭᎴᏁ.</a:t>
            </a:r>
            <a:r>
              <a:rPr lang="en" sz="1800">
                <a:solidFill>
                  <a:srgbClr val="FFFFFF"/>
                </a:solidFill>
                <a:latin typeface="Roboto"/>
                <a:ea typeface="Roboto"/>
                <a:cs typeface="Roboto"/>
                <a:sym typeface="Roboto"/>
              </a:rPr>
              <a:t> </a:t>
            </a:r>
            <a:endParaRPr sz="1800">
              <a:solidFill>
                <a:srgbClr val="FFFFFF"/>
              </a:solidFill>
              <a:latin typeface="Roboto"/>
              <a:ea typeface="Roboto"/>
              <a:cs typeface="Roboto"/>
              <a:sym typeface="Roboto"/>
            </a:endParaRPr>
          </a:p>
          <a:p>
            <a:pPr indent="0" lvl="0" marL="0" rtl="0" algn="l">
              <a:spcBef>
                <a:spcPts val="0"/>
              </a:spcBef>
              <a:spcAft>
                <a:spcPts val="0"/>
              </a:spcAft>
              <a:buNone/>
            </a:pPr>
            <a:r>
              <a:rPr lang="en" sz="1800">
                <a:solidFill>
                  <a:srgbClr val="FFFFFF"/>
                </a:solidFill>
                <a:latin typeface="Roboto"/>
                <a:ea typeface="Roboto"/>
                <a:cs typeface="Roboto"/>
                <a:sym typeface="Roboto"/>
              </a:rPr>
              <a:t>ᎦᏙ ᎤᏍᏗ ᏭᎧᏌᏍᏓᏁ ᏤᎩᏍᎨᏂ?</a:t>
            </a:r>
            <a:endParaRPr sz="1800">
              <a:solidFill>
                <a:srgbClr val="FFFFFF"/>
              </a:solidFill>
              <a:latin typeface="Roboto"/>
              <a:ea typeface="Roboto"/>
              <a:cs typeface="Roboto"/>
              <a:sym typeface="Roboto"/>
            </a:endParaRPr>
          </a:p>
          <a:p>
            <a:pPr indent="0" lvl="0" marL="0" rtl="0" algn="l">
              <a:spcBef>
                <a:spcPts val="0"/>
              </a:spcBef>
              <a:spcAft>
                <a:spcPts val="0"/>
              </a:spcAft>
              <a:buNone/>
            </a:pPr>
            <a:r>
              <a:rPr lang="en" sz="1800">
                <a:solidFill>
                  <a:srgbClr val="9FC5E8"/>
                </a:solidFill>
                <a:latin typeface="Roboto"/>
                <a:ea typeface="Roboto"/>
                <a:cs typeface="Roboto"/>
                <a:sym typeface="Roboto"/>
              </a:rPr>
              <a:t>ᎠᏨᏍᏗ ᏭᎧᏌᏍᏓᏁ ᏤᎩᏍᎨᏂ.</a:t>
            </a:r>
            <a:endParaRPr sz="1800">
              <a:solidFill>
                <a:srgbClr val="9FC5E8"/>
              </a:solidFill>
              <a:latin typeface="Roboto"/>
              <a:ea typeface="Roboto"/>
              <a:cs typeface="Roboto"/>
              <a:sym typeface="Roboto"/>
            </a:endParaRPr>
          </a:p>
          <a:p>
            <a:pPr indent="0" lvl="0" marL="0" rtl="0" algn="l">
              <a:spcBef>
                <a:spcPts val="0"/>
              </a:spcBef>
              <a:spcAft>
                <a:spcPts val="0"/>
              </a:spcAft>
              <a:buNone/>
            </a:pPr>
            <a:r>
              <a:rPr lang="en" sz="1800">
                <a:solidFill>
                  <a:srgbClr val="FFFFFF"/>
                </a:solidFill>
                <a:latin typeface="Roboto"/>
                <a:ea typeface="Roboto"/>
                <a:cs typeface="Roboto"/>
                <a:sym typeface="Roboto"/>
              </a:rPr>
              <a:t>ᎣᏂᏗᏜᏍ ᎠᎬᏱᏗᏝᎨ ᏭᎴᏁ ᏤᎩᏍᎨᏂ?</a:t>
            </a:r>
            <a:endParaRPr sz="1800">
              <a:solidFill>
                <a:srgbClr val="FFFFFF"/>
              </a:solidFill>
              <a:latin typeface="Roboto"/>
              <a:ea typeface="Roboto"/>
              <a:cs typeface="Roboto"/>
              <a:sym typeface="Roboto"/>
            </a:endParaRPr>
          </a:p>
          <a:p>
            <a:pPr indent="0" lvl="0" marL="0" rtl="0" algn="l">
              <a:spcBef>
                <a:spcPts val="0"/>
              </a:spcBef>
              <a:spcAft>
                <a:spcPts val="0"/>
              </a:spcAft>
              <a:buNone/>
            </a:pPr>
            <a:r>
              <a:rPr lang="en" sz="1800">
                <a:solidFill>
                  <a:srgbClr val="9FC5E8"/>
                </a:solidFill>
                <a:latin typeface="Roboto"/>
                <a:ea typeface="Roboto"/>
                <a:cs typeface="Roboto"/>
                <a:sym typeface="Roboto"/>
              </a:rPr>
              <a:t>ᎣᏂᏗᏜ ᏭᎴᏁ ᏤᎩᏍᎨᏂ.</a:t>
            </a:r>
            <a:endParaRPr sz="1800">
              <a:solidFill>
                <a:srgbClr val="9FC5E8"/>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
                                            <p:txEl>
                                              <p:pRg end="0" st="0"/>
                                            </p:txEl>
                                          </p:spTgt>
                                        </p:tgtEl>
                                        <p:attrNameLst>
                                          <p:attrName>style.visibility</p:attrName>
                                        </p:attrNameLst>
                                      </p:cBhvr>
                                      <p:to>
                                        <p:strVal val="visible"/>
                                      </p:to>
                                    </p:set>
                                    <p:animEffect filter="fade" transition="in">
                                      <p:cBhvr>
                                        <p:cTn dur="1000"/>
                                        <p:tgtEl>
                                          <p:spTgt spid="8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
                                            <p:txEl>
                                              <p:pRg end="1" st="1"/>
                                            </p:txEl>
                                          </p:spTgt>
                                        </p:tgtEl>
                                        <p:attrNameLst>
                                          <p:attrName>style.visibility</p:attrName>
                                        </p:attrNameLst>
                                      </p:cBhvr>
                                      <p:to>
                                        <p:strVal val="visible"/>
                                      </p:to>
                                    </p:set>
                                    <p:animEffect filter="fade" transition="in">
                                      <p:cBhvr>
                                        <p:cTn dur="1000"/>
                                        <p:tgtEl>
                                          <p:spTgt spid="8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
                                            <p:txEl>
                                              <p:pRg end="2" st="2"/>
                                            </p:txEl>
                                          </p:spTgt>
                                        </p:tgtEl>
                                        <p:attrNameLst>
                                          <p:attrName>style.visibility</p:attrName>
                                        </p:attrNameLst>
                                      </p:cBhvr>
                                      <p:to>
                                        <p:strVal val="visible"/>
                                      </p:to>
                                    </p:set>
                                    <p:animEffect filter="fade" transition="in">
                                      <p:cBhvr>
                                        <p:cTn dur="1000"/>
                                        <p:tgtEl>
                                          <p:spTgt spid="8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
                                            <p:txEl>
                                              <p:pRg end="3" st="3"/>
                                            </p:txEl>
                                          </p:spTgt>
                                        </p:tgtEl>
                                        <p:attrNameLst>
                                          <p:attrName>style.visibility</p:attrName>
                                        </p:attrNameLst>
                                      </p:cBhvr>
                                      <p:to>
                                        <p:strVal val="visible"/>
                                      </p:to>
                                    </p:set>
                                    <p:animEffect filter="fade" transition="in">
                                      <p:cBhvr>
                                        <p:cTn dur="1000"/>
                                        <p:tgtEl>
                                          <p:spTgt spid="8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
                                            <p:txEl>
                                              <p:pRg end="4" st="4"/>
                                            </p:txEl>
                                          </p:spTgt>
                                        </p:tgtEl>
                                        <p:attrNameLst>
                                          <p:attrName>style.visibility</p:attrName>
                                        </p:attrNameLst>
                                      </p:cBhvr>
                                      <p:to>
                                        <p:strVal val="visible"/>
                                      </p:to>
                                    </p:set>
                                    <p:animEffect filter="fade" transition="in">
                                      <p:cBhvr>
                                        <p:cTn dur="1000"/>
                                        <p:tgtEl>
                                          <p:spTgt spid="8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
                                            <p:txEl>
                                              <p:pRg end="5" st="5"/>
                                            </p:txEl>
                                          </p:spTgt>
                                        </p:tgtEl>
                                        <p:attrNameLst>
                                          <p:attrName>style.visibility</p:attrName>
                                        </p:attrNameLst>
                                      </p:cBhvr>
                                      <p:to>
                                        <p:strVal val="visible"/>
                                      </p:to>
                                    </p:set>
                                    <p:animEffect filter="fade" transition="in">
                                      <p:cBhvr>
                                        <p:cTn dur="1000"/>
                                        <p:tgtEl>
                                          <p:spTgt spid="84">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 name="Shape 88"/>
        <p:cNvGrpSpPr/>
        <p:nvPr/>
      </p:nvGrpSpPr>
      <p:grpSpPr>
        <a:xfrm>
          <a:off x="0" y="0"/>
          <a:ext cx="0" cy="0"/>
          <a:chOff x="0" y="0"/>
          <a:chExt cx="0" cy="0"/>
        </a:xfrm>
      </p:grpSpPr>
      <p:sp>
        <p:nvSpPr>
          <p:cNvPr id="89" name="Google Shape;89;p17"/>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ᏅᎩᏁ ᏣᎳᎩ ᎠᏕᎶᏆᏍᏗ</a:t>
            </a:r>
            <a:endParaRPr/>
          </a:p>
        </p:txBody>
      </p:sp>
      <p:sp>
        <p:nvSpPr>
          <p:cNvPr id="90" name="Google Shape;90;p17"/>
          <p:cNvSpPr txBox="1"/>
          <p:nvPr/>
        </p:nvSpPr>
        <p:spPr>
          <a:xfrm>
            <a:off x="147200" y="1160325"/>
            <a:ext cx="4130400" cy="38013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ᏠᎨᏏ- </a:t>
            </a:r>
            <a:r>
              <a:rPr lang="en" sz="2400">
                <a:solidFill>
                  <a:srgbClr val="F1C232"/>
                </a:solidFill>
                <a:latin typeface="Roboto"/>
                <a:ea typeface="Roboto"/>
                <a:cs typeface="Roboto"/>
                <a:sym typeface="Roboto"/>
              </a:rPr>
              <a:t>Field</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ᏅᏃᎯ- </a:t>
            </a:r>
            <a:r>
              <a:rPr lang="en" sz="2400">
                <a:solidFill>
                  <a:srgbClr val="F1C232"/>
                </a:solidFill>
                <a:latin typeface="Roboto"/>
                <a:ea typeface="Roboto"/>
                <a:cs typeface="Roboto"/>
                <a:sym typeface="Roboto"/>
              </a:rPr>
              <a:t>Road</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ᎠᎢ- </a:t>
            </a:r>
            <a:r>
              <a:rPr lang="en" sz="2400">
                <a:solidFill>
                  <a:srgbClr val="F1C232"/>
                </a:solidFill>
                <a:latin typeface="Roboto"/>
                <a:ea typeface="Roboto"/>
                <a:cs typeface="Roboto"/>
                <a:sym typeface="Roboto"/>
              </a:rPr>
              <a:t>he/she is walking</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ᎦᏙᎦ- </a:t>
            </a:r>
            <a:r>
              <a:rPr lang="en" sz="2400">
                <a:solidFill>
                  <a:srgbClr val="F1C232"/>
                </a:solidFill>
                <a:latin typeface="Roboto"/>
                <a:ea typeface="Roboto"/>
                <a:cs typeface="Roboto"/>
                <a:sym typeface="Roboto"/>
              </a:rPr>
              <a:t>he/she is standing</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ᎠᏧᏣ- </a:t>
            </a:r>
            <a:r>
              <a:rPr lang="en" sz="2400">
                <a:solidFill>
                  <a:srgbClr val="F1C232"/>
                </a:solidFill>
                <a:latin typeface="Roboto"/>
                <a:ea typeface="Roboto"/>
                <a:cs typeface="Roboto"/>
                <a:sym typeface="Roboto"/>
              </a:rPr>
              <a:t>Boy</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ᎠᎨᏳᏣ- </a:t>
            </a:r>
            <a:r>
              <a:rPr lang="en" sz="2400">
                <a:solidFill>
                  <a:srgbClr val="F1C232"/>
                </a:solidFill>
                <a:latin typeface="Roboto"/>
                <a:ea typeface="Roboto"/>
                <a:cs typeface="Roboto"/>
                <a:sym typeface="Roboto"/>
              </a:rPr>
              <a:t>Girl</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ᏚᎸᏫᏍᏓᏁ- </a:t>
            </a:r>
            <a:r>
              <a:rPr lang="en" sz="2400">
                <a:solidFill>
                  <a:srgbClr val="F1C232"/>
                </a:solidFill>
                <a:latin typeface="Roboto"/>
                <a:ea typeface="Roboto"/>
                <a:cs typeface="Roboto"/>
                <a:sym typeface="Roboto"/>
              </a:rPr>
              <a:t>he/she is working</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ᏗᏁᏍᎨᏍᎩ- </a:t>
            </a:r>
            <a:r>
              <a:rPr lang="en" sz="2400">
                <a:solidFill>
                  <a:srgbClr val="F1C232"/>
                </a:solidFill>
                <a:latin typeface="Roboto"/>
                <a:ea typeface="Roboto"/>
                <a:cs typeface="Roboto"/>
                <a:sym typeface="Roboto"/>
              </a:rPr>
              <a:t>Carpenter</a:t>
            </a:r>
            <a:endParaRPr sz="2400">
              <a:solidFill>
                <a:srgbClr val="F1C232"/>
              </a:solidFill>
              <a:latin typeface="Roboto"/>
              <a:ea typeface="Roboto"/>
              <a:cs typeface="Roboto"/>
              <a:sym typeface="Roboto"/>
            </a:endParaRPr>
          </a:p>
          <a:p>
            <a:pPr indent="0" lvl="0" marL="0" rtl="0" algn="l">
              <a:spcBef>
                <a:spcPts val="0"/>
              </a:spcBef>
              <a:spcAft>
                <a:spcPts val="0"/>
              </a:spcAft>
              <a:buNone/>
            </a:pPr>
            <a:r>
              <a:t/>
            </a:r>
            <a:endParaRPr sz="2400">
              <a:latin typeface="Roboto"/>
              <a:ea typeface="Roboto"/>
              <a:cs typeface="Roboto"/>
              <a:sym typeface="Roboto"/>
            </a:endParaRPr>
          </a:p>
        </p:txBody>
      </p:sp>
      <p:sp>
        <p:nvSpPr>
          <p:cNvPr id="91" name="Google Shape;91;p17"/>
          <p:cNvSpPr txBox="1"/>
          <p:nvPr/>
        </p:nvSpPr>
        <p:spPr>
          <a:xfrm>
            <a:off x="4043800" y="1160325"/>
            <a:ext cx="5100300" cy="38013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ᏚᏂᎸᏫᏍᏓᏁ- </a:t>
            </a:r>
            <a:r>
              <a:rPr lang="en" sz="2400">
                <a:solidFill>
                  <a:srgbClr val="F1C232"/>
                </a:solidFill>
                <a:latin typeface="Roboto"/>
                <a:ea typeface="Roboto"/>
                <a:cs typeface="Roboto"/>
                <a:sym typeface="Roboto"/>
              </a:rPr>
              <a:t>They are working</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ᎦᎵᏦᏕ- </a:t>
            </a:r>
            <a:r>
              <a:rPr lang="en" sz="2400">
                <a:solidFill>
                  <a:srgbClr val="F1C232"/>
                </a:solidFill>
                <a:latin typeface="Roboto"/>
                <a:ea typeface="Roboto"/>
                <a:cs typeface="Roboto"/>
                <a:sym typeface="Roboto"/>
              </a:rPr>
              <a:t>House</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ᎠᎾᏁᏍᎨ- </a:t>
            </a:r>
            <a:r>
              <a:rPr lang="en" sz="2400">
                <a:solidFill>
                  <a:srgbClr val="F1C232"/>
                </a:solidFill>
                <a:latin typeface="Roboto"/>
                <a:ea typeface="Roboto"/>
                <a:cs typeface="Roboto"/>
                <a:sym typeface="Roboto"/>
              </a:rPr>
              <a:t>They are building it</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ᏓᏆᎴᎵ- </a:t>
            </a:r>
            <a:r>
              <a:rPr lang="en" sz="2400">
                <a:solidFill>
                  <a:srgbClr val="F1C232"/>
                </a:solidFill>
                <a:latin typeface="Roboto"/>
                <a:ea typeface="Roboto"/>
                <a:cs typeface="Roboto"/>
                <a:sym typeface="Roboto"/>
              </a:rPr>
              <a:t>Car</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ᎣᏂᏗᏝ- </a:t>
            </a:r>
            <a:r>
              <a:rPr lang="en" sz="2400">
                <a:solidFill>
                  <a:srgbClr val="F1C232"/>
                </a:solidFill>
                <a:latin typeface="Roboto"/>
                <a:ea typeface="Roboto"/>
                <a:cs typeface="Roboto"/>
                <a:sym typeface="Roboto"/>
              </a:rPr>
              <a:t>Behind</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ᎯᏙᎨᏍᏗ- </a:t>
            </a:r>
            <a:r>
              <a:rPr lang="en" sz="2400">
                <a:solidFill>
                  <a:srgbClr val="F1C232"/>
                </a:solidFill>
                <a:latin typeface="Roboto"/>
                <a:ea typeface="Roboto"/>
                <a:cs typeface="Roboto"/>
                <a:sym typeface="Roboto"/>
              </a:rPr>
              <a:t>Stand there</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ᏗᏨᏍᏗ- </a:t>
            </a:r>
            <a:r>
              <a:rPr lang="en" sz="2400">
                <a:solidFill>
                  <a:srgbClr val="F1C232"/>
                </a:solidFill>
                <a:latin typeface="Roboto"/>
                <a:ea typeface="Roboto"/>
                <a:cs typeface="Roboto"/>
                <a:sym typeface="Roboto"/>
              </a:rPr>
              <a:t>Lights</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ᏕᏣᎧᏌᏍᏕᏍᏗ- </a:t>
            </a:r>
            <a:r>
              <a:rPr lang="en" sz="2400">
                <a:solidFill>
                  <a:srgbClr val="F1C232"/>
                </a:solidFill>
                <a:latin typeface="Roboto"/>
                <a:ea typeface="Roboto"/>
                <a:cs typeface="Roboto"/>
                <a:sym typeface="Roboto"/>
              </a:rPr>
              <a:t>you look at them</a:t>
            </a:r>
            <a:endParaRPr sz="2400">
              <a:solidFill>
                <a:srgbClr val="F1C232"/>
              </a:solidFill>
              <a:latin typeface="Roboto"/>
              <a:ea typeface="Roboto"/>
              <a:cs typeface="Roboto"/>
              <a:sym typeface="Roboto"/>
            </a:endParaRPr>
          </a:p>
          <a:p>
            <a:pPr indent="0" lvl="0" marL="0" rtl="0" algn="l">
              <a:spcBef>
                <a:spcPts val="0"/>
              </a:spcBef>
              <a:spcAft>
                <a:spcPts val="0"/>
              </a:spcAft>
              <a:buNone/>
            </a:pPr>
            <a:r>
              <a:t/>
            </a:r>
            <a:endParaRPr sz="2400">
              <a:solidFill>
                <a:srgbClr val="F1C232"/>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 name="Shape 95"/>
        <p:cNvGrpSpPr/>
        <p:nvPr/>
      </p:nvGrpSpPr>
      <p:grpSpPr>
        <a:xfrm>
          <a:off x="0" y="0"/>
          <a:ext cx="0" cy="0"/>
          <a:chOff x="0" y="0"/>
          <a:chExt cx="0" cy="0"/>
        </a:xfrm>
      </p:grpSpPr>
      <p:sp>
        <p:nvSpPr>
          <p:cNvPr id="96" name="Google Shape;96;p18"/>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ᏅᎩᏁ ᏣᎳᎩ ᎠᏕᎶᏆᏍᏗ</a:t>
            </a:r>
            <a:endParaRPr/>
          </a:p>
        </p:txBody>
      </p:sp>
      <p:sp>
        <p:nvSpPr>
          <p:cNvPr id="97" name="Google Shape;97;p18"/>
          <p:cNvSpPr txBox="1"/>
          <p:nvPr/>
        </p:nvSpPr>
        <p:spPr>
          <a:xfrm>
            <a:off x="147200" y="1160325"/>
            <a:ext cx="4130400" cy="38013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ᏍᎩᏃᏎᎸ- </a:t>
            </a:r>
            <a:r>
              <a:rPr lang="en" sz="2400">
                <a:solidFill>
                  <a:srgbClr val="F1C232"/>
                </a:solidFill>
                <a:latin typeface="Roboto"/>
                <a:ea typeface="Roboto"/>
                <a:cs typeface="Roboto"/>
                <a:sym typeface="Roboto"/>
              </a:rPr>
              <a:t>You tell me</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ᎣᏍᏓ- </a:t>
            </a:r>
            <a:r>
              <a:rPr lang="en" sz="2400">
                <a:solidFill>
                  <a:srgbClr val="F1C232"/>
                </a:solidFill>
                <a:latin typeface="Roboto"/>
                <a:ea typeface="Roboto"/>
                <a:cs typeface="Roboto"/>
                <a:sym typeface="Roboto"/>
              </a:rPr>
              <a:t>Good</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ᏭᎴᏁ- </a:t>
            </a:r>
            <a:r>
              <a:rPr lang="en" sz="2400">
                <a:solidFill>
                  <a:srgbClr val="F1C232"/>
                </a:solidFill>
                <a:latin typeface="Roboto"/>
                <a:ea typeface="Roboto"/>
                <a:cs typeface="Roboto"/>
                <a:sym typeface="Roboto"/>
              </a:rPr>
              <a:t>He went and stood</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ᎤᏛᏁ- </a:t>
            </a:r>
            <a:r>
              <a:rPr lang="en" sz="2400">
                <a:solidFill>
                  <a:srgbClr val="F1C232"/>
                </a:solidFill>
                <a:latin typeface="Roboto"/>
                <a:ea typeface="Roboto"/>
                <a:cs typeface="Roboto"/>
                <a:sym typeface="Roboto"/>
              </a:rPr>
              <a:t>he/she said</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ᎤᏛᏛᏁ- </a:t>
            </a:r>
            <a:r>
              <a:rPr lang="en" sz="2400">
                <a:solidFill>
                  <a:srgbClr val="F1C232"/>
                </a:solidFill>
                <a:latin typeface="Roboto"/>
                <a:ea typeface="Roboto"/>
                <a:cs typeface="Roboto"/>
                <a:sym typeface="Roboto"/>
              </a:rPr>
              <a:t>he/she asked</a:t>
            </a:r>
            <a:endParaRPr sz="2400">
              <a:solidFill>
                <a:srgbClr val="F1C232"/>
              </a:solidFill>
              <a:latin typeface="Roboto"/>
              <a:ea typeface="Roboto"/>
              <a:cs typeface="Roboto"/>
              <a:sym typeface="Roboto"/>
            </a:endParaRPr>
          </a:p>
          <a:p>
            <a:pPr indent="0" lvl="0" marL="0" rtl="0" algn="l">
              <a:spcBef>
                <a:spcPts val="0"/>
              </a:spcBef>
              <a:spcAft>
                <a:spcPts val="0"/>
              </a:spcAft>
              <a:buNone/>
            </a:pPr>
            <a:r>
              <a:t/>
            </a:r>
            <a:endParaRPr sz="2400">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 name="Shape 101"/>
        <p:cNvGrpSpPr/>
        <p:nvPr/>
      </p:nvGrpSpPr>
      <p:grpSpPr>
        <a:xfrm>
          <a:off x="0" y="0"/>
          <a:ext cx="0" cy="0"/>
          <a:chOff x="0" y="0"/>
          <a:chExt cx="0" cy="0"/>
        </a:xfrm>
      </p:grpSpPr>
      <p:sp>
        <p:nvSpPr>
          <p:cNvPr id="102" name="Google Shape;102;p19"/>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ᏅᎩ</a:t>
            </a:r>
            <a:r>
              <a:rPr lang="en"/>
              <a:t>Ꮑ ᏣᎳᎩ ᎠᏕᎶᏆᏍᏗ</a:t>
            </a:r>
            <a:endParaRPr/>
          </a:p>
        </p:txBody>
      </p:sp>
      <p:sp>
        <p:nvSpPr>
          <p:cNvPr id="103" name="Google Shape;103;p19"/>
          <p:cNvSpPr txBox="1"/>
          <p:nvPr/>
        </p:nvSpPr>
        <p:spPr>
          <a:xfrm>
            <a:off x="387900" y="1656175"/>
            <a:ext cx="1056300" cy="82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FFFFFF"/>
                </a:solidFill>
                <a:latin typeface="Roboto"/>
                <a:ea typeface="Roboto"/>
                <a:cs typeface="Roboto"/>
                <a:sym typeface="Roboto"/>
              </a:rPr>
              <a:t>ᎠᏧᏣ</a:t>
            </a:r>
            <a:endParaRPr sz="3000">
              <a:solidFill>
                <a:srgbClr val="FFFFFF"/>
              </a:solidFill>
              <a:latin typeface="Roboto"/>
              <a:ea typeface="Roboto"/>
              <a:cs typeface="Roboto"/>
              <a:sym typeface="Roboto"/>
            </a:endParaRPr>
          </a:p>
        </p:txBody>
      </p:sp>
      <p:sp>
        <p:nvSpPr>
          <p:cNvPr id="104" name="Google Shape;104;p19"/>
          <p:cNvSpPr txBox="1"/>
          <p:nvPr/>
        </p:nvSpPr>
        <p:spPr>
          <a:xfrm>
            <a:off x="3957200" y="1099700"/>
            <a:ext cx="5013600" cy="339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Roboto"/>
                <a:ea typeface="Roboto"/>
                <a:cs typeface="Roboto"/>
                <a:sym typeface="Roboto"/>
              </a:rPr>
              <a:t>Hia achuj. </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Uniltanvdodi una na achuj.</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Gigage ulsuwid na uniltanvdodi juna achuj.  </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Na achuj nvnohi wai. </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Jundelquasdi ega na achuj.</a:t>
            </a:r>
            <a:endParaRPr sz="2400">
              <a:solidFill>
                <a:srgbClr val="FFFFFF"/>
              </a:solidFill>
              <a:latin typeface="Roboto"/>
              <a:ea typeface="Roboto"/>
              <a:cs typeface="Roboto"/>
              <a:sym typeface="Roboto"/>
            </a:endParaRPr>
          </a:p>
          <a:p>
            <a:pPr indent="0" lvl="0" marL="0" rtl="0" algn="l">
              <a:spcBef>
                <a:spcPts val="0"/>
              </a:spcBef>
              <a:spcAft>
                <a:spcPts val="0"/>
              </a:spcAft>
              <a:buNone/>
            </a:pPr>
            <a:r>
              <a:t/>
            </a:r>
            <a:endParaRPr sz="3000">
              <a:solidFill>
                <a:srgbClr val="FFFFFF"/>
              </a:solidFill>
              <a:latin typeface="Roboto"/>
              <a:ea typeface="Roboto"/>
              <a:cs typeface="Roboto"/>
              <a:sym typeface="Roboto"/>
            </a:endParaRPr>
          </a:p>
        </p:txBody>
      </p:sp>
      <p:pic>
        <p:nvPicPr>
          <p:cNvPr id="105" name="Google Shape;105;p19"/>
          <p:cNvPicPr preferRelativeResize="0"/>
          <p:nvPr/>
        </p:nvPicPr>
        <p:blipFill>
          <a:blip r:embed="rId3">
            <a:alphaModFix/>
          </a:blip>
          <a:stretch>
            <a:fillRect/>
          </a:stretch>
        </p:blipFill>
        <p:spPr>
          <a:xfrm>
            <a:off x="1388950" y="1186025"/>
            <a:ext cx="2463047" cy="3694570"/>
          </a:xfrm>
          <a:prstGeom prst="rect">
            <a:avLst/>
          </a:prstGeom>
          <a:noFill/>
          <a:ln>
            <a:noFill/>
          </a:ln>
        </p:spPr>
      </p:pic>
      <p:sp>
        <p:nvSpPr>
          <p:cNvPr id="106" name="Google Shape;106;p19"/>
          <p:cNvSpPr txBox="1"/>
          <p:nvPr/>
        </p:nvSpPr>
        <p:spPr>
          <a:xfrm>
            <a:off x="34950" y="3024575"/>
            <a:ext cx="2269800" cy="82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FFFFFF"/>
                </a:solidFill>
                <a:latin typeface="Roboto"/>
                <a:ea typeface="Roboto"/>
                <a:cs typeface="Roboto"/>
                <a:sym typeface="Roboto"/>
              </a:rPr>
              <a:t>uniltanvdodi</a:t>
            </a:r>
            <a:endParaRPr sz="3000">
              <a:solidFill>
                <a:srgbClr val="FFFFFF"/>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
                                            <p:txEl>
                                              <p:pRg end="0" st="0"/>
                                            </p:txEl>
                                          </p:spTgt>
                                        </p:tgtEl>
                                        <p:attrNameLst>
                                          <p:attrName>style.visibility</p:attrName>
                                        </p:attrNameLst>
                                      </p:cBhvr>
                                      <p:to>
                                        <p:strVal val="visible"/>
                                      </p:to>
                                    </p:set>
                                    <p:animEffect filter="fade" transition="in">
                                      <p:cBhvr>
                                        <p:cTn dur="1000"/>
                                        <p:tgtEl>
                                          <p:spTgt spid="10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
                                            <p:txEl>
                                              <p:pRg end="1" st="1"/>
                                            </p:txEl>
                                          </p:spTgt>
                                        </p:tgtEl>
                                        <p:attrNameLst>
                                          <p:attrName>style.visibility</p:attrName>
                                        </p:attrNameLst>
                                      </p:cBhvr>
                                      <p:to>
                                        <p:strVal val="visible"/>
                                      </p:to>
                                    </p:set>
                                    <p:animEffect filter="fade" transition="in">
                                      <p:cBhvr>
                                        <p:cTn dur="1000"/>
                                        <p:tgtEl>
                                          <p:spTgt spid="10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
                                            <p:txEl>
                                              <p:pRg end="2" st="2"/>
                                            </p:txEl>
                                          </p:spTgt>
                                        </p:tgtEl>
                                        <p:attrNameLst>
                                          <p:attrName>style.visibility</p:attrName>
                                        </p:attrNameLst>
                                      </p:cBhvr>
                                      <p:to>
                                        <p:strVal val="visible"/>
                                      </p:to>
                                    </p:set>
                                    <p:animEffect filter="fade" transition="in">
                                      <p:cBhvr>
                                        <p:cTn dur="1000"/>
                                        <p:tgtEl>
                                          <p:spTgt spid="10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
                                            <p:txEl>
                                              <p:pRg end="3" st="3"/>
                                            </p:txEl>
                                          </p:spTgt>
                                        </p:tgtEl>
                                        <p:attrNameLst>
                                          <p:attrName>style.visibility</p:attrName>
                                        </p:attrNameLst>
                                      </p:cBhvr>
                                      <p:to>
                                        <p:strVal val="visible"/>
                                      </p:to>
                                    </p:set>
                                    <p:animEffect filter="fade" transition="in">
                                      <p:cBhvr>
                                        <p:cTn dur="1000"/>
                                        <p:tgtEl>
                                          <p:spTgt spid="10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
                                            <p:txEl>
                                              <p:pRg end="4" st="4"/>
                                            </p:txEl>
                                          </p:spTgt>
                                        </p:tgtEl>
                                        <p:attrNameLst>
                                          <p:attrName>style.visibility</p:attrName>
                                        </p:attrNameLst>
                                      </p:cBhvr>
                                      <p:to>
                                        <p:strVal val="visible"/>
                                      </p:to>
                                    </p:set>
                                    <p:animEffect filter="fade" transition="in">
                                      <p:cBhvr>
                                        <p:cTn dur="1000"/>
                                        <p:tgtEl>
                                          <p:spTgt spid="10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
                                            <p:txEl>
                                              <p:pRg end="5" st="5"/>
                                            </p:txEl>
                                          </p:spTgt>
                                        </p:tgtEl>
                                        <p:attrNameLst>
                                          <p:attrName>style.visibility</p:attrName>
                                        </p:attrNameLst>
                                      </p:cBhvr>
                                      <p:to>
                                        <p:strVal val="visible"/>
                                      </p:to>
                                    </p:set>
                                    <p:animEffect filter="fade" transition="in">
                                      <p:cBhvr>
                                        <p:cTn dur="1000"/>
                                        <p:tgtEl>
                                          <p:spTgt spid="104">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sp>
        <p:nvSpPr>
          <p:cNvPr id="111" name="Google Shape;111;p20"/>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ᏅᎩ</a:t>
            </a:r>
            <a:r>
              <a:rPr lang="en"/>
              <a:t>Ꮑ ᏣᎳᎩ ᎠᏕᎶᏆᏍᏗ</a:t>
            </a:r>
            <a:endParaRPr/>
          </a:p>
        </p:txBody>
      </p:sp>
      <p:sp>
        <p:nvSpPr>
          <p:cNvPr id="112" name="Google Shape;112;p20"/>
          <p:cNvSpPr txBox="1"/>
          <p:nvPr/>
        </p:nvSpPr>
        <p:spPr>
          <a:xfrm>
            <a:off x="283075" y="1750050"/>
            <a:ext cx="1056300" cy="82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FFFFFF"/>
                </a:solidFill>
                <a:latin typeface="Roboto"/>
                <a:ea typeface="Roboto"/>
                <a:cs typeface="Roboto"/>
                <a:sym typeface="Roboto"/>
              </a:rPr>
              <a:t>ᎠᏧᏣ</a:t>
            </a:r>
            <a:endParaRPr sz="3000">
              <a:solidFill>
                <a:srgbClr val="FFFFFF"/>
              </a:solidFill>
              <a:latin typeface="Roboto"/>
              <a:ea typeface="Roboto"/>
              <a:cs typeface="Roboto"/>
              <a:sym typeface="Roboto"/>
            </a:endParaRPr>
          </a:p>
        </p:txBody>
      </p:sp>
      <p:sp>
        <p:nvSpPr>
          <p:cNvPr id="113" name="Google Shape;113;p20"/>
          <p:cNvSpPr txBox="1"/>
          <p:nvPr/>
        </p:nvSpPr>
        <p:spPr>
          <a:xfrm>
            <a:off x="3859350" y="1013125"/>
            <a:ext cx="5081400" cy="380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Roboto"/>
                <a:ea typeface="Roboto"/>
                <a:cs typeface="Roboto"/>
                <a:sym typeface="Roboto"/>
              </a:rPr>
              <a:t>ᎠᏧᏣᏍ ᎠᎨᏳᏣᎨ ᎤᏂᎵᏔᏅᏙᏗ ᎤᎾ?</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9FC5E8"/>
                </a:solidFill>
                <a:latin typeface="Roboto"/>
                <a:ea typeface="Roboto"/>
                <a:cs typeface="Roboto"/>
                <a:sym typeface="Roboto"/>
              </a:rPr>
              <a:t>ᎠᏧᏣ ᎤᏂᎵᏔᏅᏙᏗ ᎤᎾ.</a:t>
            </a:r>
            <a:endParaRPr sz="2400">
              <a:solidFill>
                <a:srgbClr val="9FC5E8"/>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ᎦᏙ ᎤᏍᏗ ᎤᎾ Ꮎ ᎠᏧᏣ?</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9FC5E8"/>
                </a:solidFill>
                <a:latin typeface="Roboto"/>
                <a:ea typeface="Roboto"/>
                <a:cs typeface="Roboto"/>
                <a:sym typeface="Roboto"/>
              </a:rPr>
              <a:t>ᎤᏂᎵᏔᏅᏙᏗ ᎤᎾ Ꮎ ᎠᏧᏣ. </a:t>
            </a:r>
            <a:endParaRPr sz="2400">
              <a:solidFill>
                <a:srgbClr val="9FC5E8"/>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ᎩᎦᎨᏍ ᏌᎪᏂᎨᎨ ᎤᎵᏑᏫᏗ Ꮎ ᎤᏂᎵᏔᏅᏙᏗ ᏧᎾ Ꮎ ᎠᏧᏣ?</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9FC5E8"/>
                </a:solidFill>
                <a:latin typeface="Roboto"/>
                <a:ea typeface="Roboto"/>
                <a:cs typeface="Roboto"/>
                <a:sym typeface="Roboto"/>
              </a:rPr>
              <a:t>ᎩᎦᎨ ᎤᎵᏑᏫᏗ Ꮎ ᎤᏂᎵᏔᏅᏙᏗ ᏧᎾ Ꮎ ᎠᏧᏣ.</a:t>
            </a:r>
            <a:r>
              <a:rPr lang="en" sz="2400">
                <a:solidFill>
                  <a:srgbClr val="FFFFFF"/>
                </a:solidFill>
                <a:latin typeface="Roboto"/>
                <a:ea typeface="Roboto"/>
                <a:cs typeface="Roboto"/>
                <a:sym typeface="Roboto"/>
              </a:rPr>
              <a:t> </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ᎭᏢ ᎡᎦ Ꮎ ᎠᏧᏣ?</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9FC5E8"/>
                </a:solidFill>
                <a:latin typeface="Roboto"/>
                <a:ea typeface="Roboto"/>
                <a:cs typeface="Roboto"/>
                <a:sym typeface="Roboto"/>
              </a:rPr>
              <a:t>ᏧᎾᏕᎶᏆᏍᏗ ᎡᎦ Ꮎ ᎠᏧᏣ. </a:t>
            </a:r>
            <a:endParaRPr sz="2400">
              <a:solidFill>
                <a:srgbClr val="9FC5E8"/>
              </a:solidFill>
              <a:latin typeface="Roboto"/>
              <a:ea typeface="Roboto"/>
              <a:cs typeface="Roboto"/>
              <a:sym typeface="Roboto"/>
            </a:endParaRPr>
          </a:p>
          <a:p>
            <a:pPr indent="0" lvl="0" marL="0" rtl="0" algn="l">
              <a:spcBef>
                <a:spcPts val="0"/>
              </a:spcBef>
              <a:spcAft>
                <a:spcPts val="0"/>
              </a:spcAft>
              <a:buNone/>
            </a:pPr>
            <a:r>
              <a:t/>
            </a:r>
            <a:endParaRPr sz="2400">
              <a:solidFill>
                <a:srgbClr val="FFFFFF"/>
              </a:solidFill>
              <a:latin typeface="Roboto"/>
              <a:ea typeface="Roboto"/>
              <a:cs typeface="Roboto"/>
              <a:sym typeface="Roboto"/>
            </a:endParaRPr>
          </a:p>
          <a:p>
            <a:pPr indent="0" lvl="0" marL="0" rtl="0" algn="l">
              <a:spcBef>
                <a:spcPts val="0"/>
              </a:spcBef>
              <a:spcAft>
                <a:spcPts val="0"/>
              </a:spcAft>
              <a:buNone/>
            </a:pPr>
            <a:r>
              <a:t/>
            </a:r>
            <a:endParaRPr sz="2400">
              <a:solidFill>
                <a:srgbClr val="FFFFFF"/>
              </a:solidFill>
              <a:latin typeface="Roboto"/>
              <a:ea typeface="Roboto"/>
              <a:cs typeface="Roboto"/>
              <a:sym typeface="Roboto"/>
            </a:endParaRPr>
          </a:p>
        </p:txBody>
      </p:sp>
      <p:pic>
        <p:nvPicPr>
          <p:cNvPr id="114" name="Google Shape;114;p20"/>
          <p:cNvPicPr preferRelativeResize="0"/>
          <p:nvPr/>
        </p:nvPicPr>
        <p:blipFill>
          <a:blip r:embed="rId3">
            <a:alphaModFix/>
          </a:blip>
          <a:stretch>
            <a:fillRect/>
          </a:stretch>
        </p:blipFill>
        <p:spPr>
          <a:xfrm>
            <a:off x="1229425" y="1220550"/>
            <a:ext cx="2463047" cy="369457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
                                            <p:txEl>
                                              <p:pRg end="0" st="0"/>
                                            </p:txEl>
                                          </p:spTgt>
                                        </p:tgtEl>
                                        <p:attrNameLst>
                                          <p:attrName>style.visibility</p:attrName>
                                        </p:attrNameLst>
                                      </p:cBhvr>
                                      <p:to>
                                        <p:strVal val="visible"/>
                                      </p:to>
                                    </p:set>
                                    <p:animEffect filter="fade" transition="in">
                                      <p:cBhvr>
                                        <p:cTn dur="1000"/>
                                        <p:tgtEl>
                                          <p:spTgt spid="11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
                                            <p:txEl>
                                              <p:pRg end="1" st="1"/>
                                            </p:txEl>
                                          </p:spTgt>
                                        </p:tgtEl>
                                        <p:attrNameLst>
                                          <p:attrName>style.visibility</p:attrName>
                                        </p:attrNameLst>
                                      </p:cBhvr>
                                      <p:to>
                                        <p:strVal val="visible"/>
                                      </p:to>
                                    </p:set>
                                    <p:animEffect filter="fade" transition="in">
                                      <p:cBhvr>
                                        <p:cTn dur="1000"/>
                                        <p:tgtEl>
                                          <p:spTgt spid="11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
                                            <p:txEl>
                                              <p:pRg end="2" st="2"/>
                                            </p:txEl>
                                          </p:spTgt>
                                        </p:tgtEl>
                                        <p:attrNameLst>
                                          <p:attrName>style.visibility</p:attrName>
                                        </p:attrNameLst>
                                      </p:cBhvr>
                                      <p:to>
                                        <p:strVal val="visible"/>
                                      </p:to>
                                    </p:set>
                                    <p:animEffect filter="fade" transition="in">
                                      <p:cBhvr>
                                        <p:cTn dur="1000"/>
                                        <p:tgtEl>
                                          <p:spTgt spid="11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
                                            <p:txEl>
                                              <p:pRg end="3" st="3"/>
                                            </p:txEl>
                                          </p:spTgt>
                                        </p:tgtEl>
                                        <p:attrNameLst>
                                          <p:attrName>style.visibility</p:attrName>
                                        </p:attrNameLst>
                                      </p:cBhvr>
                                      <p:to>
                                        <p:strVal val="visible"/>
                                      </p:to>
                                    </p:set>
                                    <p:animEffect filter="fade" transition="in">
                                      <p:cBhvr>
                                        <p:cTn dur="1000"/>
                                        <p:tgtEl>
                                          <p:spTgt spid="11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
                                            <p:txEl>
                                              <p:pRg end="4" st="4"/>
                                            </p:txEl>
                                          </p:spTgt>
                                        </p:tgtEl>
                                        <p:attrNameLst>
                                          <p:attrName>style.visibility</p:attrName>
                                        </p:attrNameLst>
                                      </p:cBhvr>
                                      <p:to>
                                        <p:strVal val="visible"/>
                                      </p:to>
                                    </p:set>
                                    <p:animEffect filter="fade" transition="in">
                                      <p:cBhvr>
                                        <p:cTn dur="1000"/>
                                        <p:tgtEl>
                                          <p:spTgt spid="11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
                                            <p:txEl>
                                              <p:pRg end="5" st="5"/>
                                            </p:txEl>
                                          </p:spTgt>
                                        </p:tgtEl>
                                        <p:attrNameLst>
                                          <p:attrName>style.visibility</p:attrName>
                                        </p:attrNameLst>
                                      </p:cBhvr>
                                      <p:to>
                                        <p:strVal val="visible"/>
                                      </p:to>
                                    </p:set>
                                    <p:animEffect filter="fade" transition="in">
                                      <p:cBhvr>
                                        <p:cTn dur="1000"/>
                                        <p:tgtEl>
                                          <p:spTgt spid="113">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
                                            <p:txEl>
                                              <p:pRg end="6" st="6"/>
                                            </p:txEl>
                                          </p:spTgt>
                                        </p:tgtEl>
                                        <p:attrNameLst>
                                          <p:attrName>style.visibility</p:attrName>
                                        </p:attrNameLst>
                                      </p:cBhvr>
                                      <p:to>
                                        <p:strVal val="visible"/>
                                      </p:to>
                                    </p:set>
                                    <p:animEffect filter="fade" transition="in">
                                      <p:cBhvr>
                                        <p:cTn dur="1000"/>
                                        <p:tgtEl>
                                          <p:spTgt spid="113">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
                                            <p:txEl>
                                              <p:pRg end="7" st="7"/>
                                            </p:txEl>
                                          </p:spTgt>
                                        </p:tgtEl>
                                        <p:attrNameLst>
                                          <p:attrName>style.visibility</p:attrName>
                                        </p:attrNameLst>
                                      </p:cBhvr>
                                      <p:to>
                                        <p:strVal val="visible"/>
                                      </p:to>
                                    </p:set>
                                    <p:animEffect filter="fade" transition="in">
                                      <p:cBhvr>
                                        <p:cTn dur="1000"/>
                                        <p:tgtEl>
                                          <p:spTgt spid="113">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
                                            <p:txEl>
                                              <p:pRg end="8" st="8"/>
                                            </p:txEl>
                                          </p:spTgt>
                                        </p:tgtEl>
                                        <p:attrNameLst>
                                          <p:attrName>style.visibility</p:attrName>
                                        </p:attrNameLst>
                                      </p:cBhvr>
                                      <p:to>
                                        <p:strVal val="visible"/>
                                      </p:to>
                                    </p:set>
                                    <p:animEffect filter="fade" transition="in">
                                      <p:cBhvr>
                                        <p:cTn dur="1000"/>
                                        <p:tgtEl>
                                          <p:spTgt spid="113">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
                                            <p:txEl>
                                              <p:pRg end="9" st="9"/>
                                            </p:txEl>
                                          </p:spTgt>
                                        </p:tgtEl>
                                        <p:attrNameLst>
                                          <p:attrName>style.visibility</p:attrName>
                                        </p:attrNameLst>
                                      </p:cBhvr>
                                      <p:to>
                                        <p:strVal val="visible"/>
                                      </p:to>
                                    </p:set>
                                    <p:animEffect filter="fade" transition="in">
                                      <p:cBhvr>
                                        <p:cTn dur="1000"/>
                                        <p:tgtEl>
                                          <p:spTgt spid="113">
                                            <p:txEl>
                                              <p:pRg end="9" st="9"/>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sp>
        <p:nvSpPr>
          <p:cNvPr id="119" name="Google Shape;119;p21"/>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ᏅᎩ</a:t>
            </a:r>
            <a:r>
              <a:rPr lang="en"/>
              <a:t>Ꮑ ᏣᎳᎩ ᎠᏕᎶᏆᏍᏗ</a:t>
            </a:r>
            <a:endParaRPr/>
          </a:p>
        </p:txBody>
      </p:sp>
      <p:sp>
        <p:nvSpPr>
          <p:cNvPr id="120" name="Google Shape;120;p21"/>
          <p:cNvSpPr txBox="1"/>
          <p:nvPr/>
        </p:nvSpPr>
        <p:spPr>
          <a:xfrm>
            <a:off x="227825" y="1750050"/>
            <a:ext cx="1318800" cy="82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FFFFFF"/>
                </a:solidFill>
                <a:latin typeface="Roboto"/>
                <a:ea typeface="Roboto"/>
                <a:cs typeface="Roboto"/>
                <a:sym typeface="Roboto"/>
              </a:rPr>
              <a:t>ᎠᎨᏳᏣ</a:t>
            </a:r>
            <a:endParaRPr sz="3000">
              <a:solidFill>
                <a:srgbClr val="FFFFFF"/>
              </a:solidFill>
              <a:latin typeface="Roboto"/>
              <a:ea typeface="Roboto"/>
              <a:cs typeface="Roboto"/>
              <a:sym typeface="Roboto"/>
            </a:endParaRPr>
          </a:p>
        </p:txBody>
      </p:sp>
      <p:sp>
        <p:nvSpPr>
          <p:cNvPr id="121" name="Google Shape;121;p21"/>
          <p:cNvSpPr txBox="1"/>
          <p:nvPr/>
        </p:nvSpPr>
        <p:spPr>
          <a:xfrm>
            <a:off x="3652225" y="1073725"/>
            <a:ext cx="5288400" cy="374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Roboto"/>
                <a:ea typeface="Roboto"/>
                <a:cs typeface="Roboto"/>
                <a:sym typeface="Roboto"/>
              </a:rPr>
              <a:t>Hia aguhyuja. </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Adeldigahldodi una na agehyuj. </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Julohldi ulsuwid na adeldigahldod juna agehyuj. </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Tloges gadog na agehyuj. </a:t>
            </a:r>
            <a:endParaRPr sz="2400">
              <a:solidFill>
                <a:srgbClr val="FFFFFF"/>
              </a:solidFill>
              <a:latin typeface="Roboto"/>
              <a:ea typeface="Roboto"/>
              <a:cs typeface="Roboto"/>
              <a:sym typeface="Roboto"/>
            </a:endParaRPr>
          </a:p>
          <a:p>
            <a:pPr indent="0" lvl="0" marL="0" rtl="0" algn="l">
              <a:spcBef>
                <a:spcPts val="0"/>
              </a:spcBef>
              <a:spcAft>
                <a:spcPts val="0"/>
              </a:spcAft>
              <a:buNone/>
            </a:pPr>
            <a:r>
              <a:t/>
            </a:r>
            <a:endParaRPr sz="2400">
              <a:solidFill>
                <a:srgbClr val="FFFFFF"/>
              </a:solidFill>
              <a:latin typeface="Roboto"/>
              <a:ea typeface="Roboto"/>
              <a:cs typeface="Roboto"/>
              <a:sym typeface="Roboto"/>
            </a:endParaRPr>
          </a:p>
          <a:p>
            <a:pPr indent="0" lvl="0" marL="0" rtl="0" algn="l">
              <a:spcBef>
                <a:spcPts val="0"/>
              </a:spcBef>
              <a:spcAft>
                <a:spcPts val="0"/>
              </a:spcAft>
              <a:buNone/>
            </a:pPr>
            <a:r>
              <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 </a:t>
            </a:r>
            <a:r>
              <a:rPr lang="en" sz="2400">
                <a:solidFill>
                  <a:srgbClr val="FFFFFF"/>
                </a:solidFill>
                <a:latin typeface="Roboto"/>
                <a:ea typeface="Roboto"/>
                <a:cs typeface="Roboto"/>
                <a:sym typeface="Roboto"/>
              </a:rPr>
              <a:t> </a:t>
            </a:r>
            <a:endParaRPr sz="2400">
              <a:solidFill>
                <a:srgbClr val="FFFFFF"/>
              </a:solidFill>
              <a:latin typeface="Roboto"/>
              <a:ea typeface="Roboto"/>
              <a:cs typeface="Roboto"/>
              <a:sym typeface="Roboto"/>
            </a:endParaRPr>
          </a:p>
          <a:p>
            <a:pPr indent="0" lvl="0" marL="0" rtl="0" algn="l">
              <a:spcBef>
                <a:spcPts val="0"/>
              </a:spcBef>
              <a:spcAft>
                <a:spcPts val="0"/>
              </a:spcAft>
              <a:buNone/>
            </a:pPr>
            <a:r>
              <a:t/>
            </a:r>
            <a:endParaRPr sz="2400">
              <a:solidFill>
                <a:srgbClr val="FFFFFF"/>
              </a:solidFill>
              <a:latin typeface="Roboto"/>
              <a:ea typeface="Roboto"/>
              <a:cs typeface="Roboto"/>
              <a:sym typeface="Roboto"/>
            </a:endParaRPr>
          </a:p>
        </p:txBody>
      </p:sp>
      <p:pic>
        <p:nvPicPr>
          <p:cNvPr id="122" name="Google Shape;122;p21"/>
          <p:cNvPicPr preferRelativeResize="0"/>
          <p:nvPr/>
        </p:nvPicPr>
        <p:blipFill>
          <a:blip r:embed="rId3">
            <a:alphaModFix/>
          </a:blip>
          <a:stretch>
            <a:fillRect/>
          </a:stretch>
        </p:blipFill>
        <p:spPr>
          <a:xfrm>
            <a:off x="1429750" y="1448425"/>
            <a:ext cx="2007927" cy="2997180"/>
          </a:xfrm>
          <a:prstGeom prst="rect">
            <a:avLst/>
          </a:prstGeom>
          <a:noFill/>
          <a:ln>
            <a:noFill/>
          </a:ln>
        </p:spPr>
      </p:pic>
      <p:sp>
        <p:nvSpPr>
          <p:cNvPr id="123" name="Google Shape;123;p21"/>
          <p:cNvSpPr txBox="1"/>
          <p:nvPr/>
        </p:nvSpPr>
        <p:spPr>
          <a:xfrm>
            <a:off x="296875" y="3210375"/>
            <a:ext cx="2098800" cy="54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Roboto"/>
                <a:ea typeface="Roboto"/>
                <a:cs typeface="Roboto"/>
                <a:sym typeface="Roboto"/>
              </a:rPr>
              <a:t>adeldigahldod</a:t>
            </a:r>
            <a:endParaRPr sz="1800">
              <a:solidFill>
                <a:srgbClr val="FFFFFF"/>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xEl>
                                              <p:pRg end="0" st="0"/>
                                            </p:txEl>
                                          </p:spTgt>
                                        </p:tgtEl>
                                        <p:attrNameLst>
                                          <p:attrName>style.visibility</p:attrName>
                                        </p:attrNameLst>
                                      </p:cBhvr>
                                      <p:to>
                                        <p:strVal val="visible"/>
                                      </p:to>
                                    </p:set>
                                    <p:animEffect filter="fade" transition="in">
                                      <p:cBhvr>
                                        <p:cTn dur="1000"/>
                                        <p:tgtEl>
                                          <p:spTgt spid="12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xEl>
                                              <p:pRg end="1" st="1"/>
                                            </p:txEl>
                                          </p:spTgt>
                                        </p:tgtEl>
                                        <p:attrNameLst>
                                          <p:attrName>style.visibility</p:attrName>
                                        </p:attrNameLst>
                                      </p:cBhvr>
                                      <p:to>
                                        <p:strVal val="visible"/>
                                      </p:to>
                                    </p:set>
                                    <p:animEffect filter="fade" transition="in">
                                      <p:cBhvr>
                                        <p:cTn dur="1000"/>
                                        <p:tgtEl>
                                          <p:spTgt spid="12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xEl>
                                              <p:pRg end="2" st="2"/>
                                            </p:txEl>
                                          </p:spTgt>
                                        </p:tgtEl>
                                        <p:attrNameLst>
                                          <p:attrName>style.visibility</p:attrName>
                                        </p:attrNameLst>
                                      </p:cBhvr>
                                      <p:to>
                                        <p:strVal val="visible"/>
                                      </p:to>
                                    </p:set>
                                    <p:animEffect filter="fade" transition="in">
                                      <p:cBhvr>
                                        <p:cTn dur="1000"/>
                                        <p:tgtEl>
                                          <p:spTgt spid="12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xEl>
                                              <p:pRg end="3" st="3"/>
                                            </p:txEl>
                                          </p:spTgt>
                                        </p:tgtEl>
                                        <p:attrNameLst>
                                          <p:attrName>style.visibility</p:attrName>
                                        </p:attrNameLst>
                                      </p:cBhvr>
                                      <p:to>
                                        <p:strVal val="visible"/>
                                      </p:to>
                                    </p:set>
                                    <p:animEffect filter="fade" transition="in">
                                      <p:cBhvr>
                                        <p:cTn dur="1000"/>
                                        <p:tgtEl>
                                          <p:spTgt spid="12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xEl>
                                              <p:pRg end="4" st="4"/>
                                            </p:txEl>
                                          </p:spTgt>
                                        </p:tgtEl>
                                        <p:attrNameLst>
                                          <p:attrName>style.visibility</p:attrName>
                                        </p:attrNameLst>
                                      </p:cBhvr>
                                      <p:to>
                                        <p:strVal val="visible"/>
                                      </p:to>
                                    </p:set>
                                    <p:animEffect filter="fade" transition="in">
                                      <p:cBhvr>
                                        <p:cTn dur="1000"/>
                                        <p:tgtEl>
                                          <p:spTgt spid="12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xEl>
                                              <p:pRg end="5" st="5"/>
                                            </p:txEl>
                                          </p:spTgt>
                                        </p:tgtEl>
                                        <p:attrNameLst>
                                          <p:attrName>style.visibility</p:attrName>
                                        </p:attrNameLst>
                                      </p:cBhvr>
                                      <p:to>
                                        <p:strVal val="visible"/>
                                      </p:to>
                                    </p:set>
                                    <p:animEffect filter="fade" transition="in">
                                      <p:cBhvr>
                                        <p:cTn dur="1000"/>
                                        <p:tgtEl>
                                          <p:spTgt spid="12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xEl>
                                              <p:pRg end="6" st="6"/>
                                            </p:txEl>
                                          </p:spTgt>
                                        </p:tgtEl>
                                        <p:attrNameLst>
                                          <p:attrName>style.visibility</p:attrName>
                                        </p:attrNameLst>
                                      </p:cBhvr>
                                      <p:to>
                                        <p:strVal val="visible"/>
                                      </p:to>
                                    </p:set>
                                    <p:animEffect filter="fade" transition="in">
                                      <p:cBhvr>
                                        <p:cTn dur="1000"/>
                                        <p:tgtEl>
                                          <p:spTgt spid="121">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xEl>
                                              <p:pRg end="7" st="7"/>
                                            </p:txEl>
                                          </p:spTgt>
                                        </p:tgtEl>
                                        <p:attrNameLst>
                                          <p:attrName>style.visibility</p:attrName>
                                        </p:attrNameLst>
                                      </p:cBhvr>
                                      <p:to>
                                        <p:strVal val="visible"/>
                                      </p:to>
                                    </p:set>
                                    <p:animEffect filter="fade" transition="in">
                                      <p:cBhvr>
                                        <p:cTn dur="1000"/>
                                        <p:tgtEl>
                                          <p:spTgt spid="121">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RSU Theme">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