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Roboto Slab"/>
      <p:regular r:id="rId18"/>
      <p:bold r:id="rId19"/>
    </p:embeddedFont>
    <p:embeddedFont>
      <p:font typeface="Robo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regular.fntdata"/><Relationship Id="rId11" Type="http://schemas.openxmlformats.org/officeDocument/2006/relationships/slide" Target="slides/slide6.xml"/><Relationship Id="rId22" Type="http://schemas.openxmlformats.org/officeDocument/2006/relationships/font" Target="fonts/Roboto-italic.fntdata"/><Relationship Id="rId10" Type="http://schemas.openxmlformats.org/officeDocument/2006/relationships/slide" Target="slides/slide5.xml"/><Relationship Id="rId21" Type="http://schemas.openxmlformats.org/officeDocument/2006/relationships/font" Target="fonts/Robo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Robo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RobotoSlab-bold.fntdata"/><Relationship Id="rId6" Type="http://schemas.openxmlformats.org/officeDocument/2006/relationships/slide" Target="slides/slide1.xml"/><Relationship Id="rId18" Type="http://schemas.openxmlformats.org/officeDocument/2006/relationships/font" Target="fonts/RobotoSlab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60d45c12c2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60d45c12c2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0d45c12c2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0d45c12c2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60d45c12c2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60d45c12c2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995c6ad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995c6ad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5fe2c4040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5fe2c4040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0d45c12c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0d45c12c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0d45c12c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0d45c12c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60d45c12c2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60d45c12c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0d45c12c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60d45c12c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60d45c12c2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60d45c12c2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d45c12c2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d45c12c2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7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Relationship Id="rId4" Type="http://schemas.openxmlformats.org/officeDocument/2006/relationships/image" Target="../media/image15.jpg"/><Relationship Id="rId5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8.jpg"/><Relationship Id="rId5" Type="http://schemas.openxmlformats.org/officeDocument/2006/relationships/image" Target="../media/image4.jpg"/><Relationship Id="rId6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1.jpg"/><Relationship Id="rId9" Type="http://schemas.openxmlformats.org/officeDocument/2006/relationships/image" Target="../media/image7.jpg"/><Relationship Id="rId5" Type="http://schemas.openxmlformats.org/officeDocument/2006/relationships/image" Target="../media/image6.jpg"/><Relationship Id="rId6" Type="http://schemas.openxmlformats.org/officeDocument/2006/relationships/image" Target="../media/image10.jpg"/><Relationship Id="rId7" Type="http://schemas.openxmlformats.org/officeDocument/2006/relationships/image" Target="../media/image2.jpg"/><Relationship Id="rId8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jpg"/><Relationship Id="rId4" Type="http://schemas.openxmlformats.org/officeDocument/2006/relationships/image" Target="../media/image1.jpg"/><Relationship Id="rId9" Type="http://schemas.openxmlformats.org/officeDocument/2006/relationships/image" Target="../media/image7.jpg"/><Relationship Id="rId5" Type="http://schemas.openxmlformats.org/officeDocument/2006/relationships/image" Target="../media/image6.jpg"/><Relationship Id="rId6" Type="http://schemas.openxmlformats.org/officeDocument/2006/relationships/image" Target="../media/image10.jpg"/><Relationship Id="rId7" Type="http://schemas.openxmlformats.org/officeDocument/2006/relationships/image" Target="../media/image2.jpg"/><Relationship Id="rId8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15.jpg"/><Relationship Id="rId5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ᏅᎩᏍᎪ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ᏣᎳᎩ ᎠᏕᎶᏆᏍᏗ</a:t>
            </a:r>
            <a:endParaRPr/>
          </a:p>
        </p:txBody>
      </p:sp>
      <p:pic>
        <p:nvPicPr>
          <p:cNvPr id="137" name="Google Shape;13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676" y="342200"/>
            <a:ext cx="2664225" cy="179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2"/>
          <p:cNvSpPr txBox="1"/>
          <p:nvPr/>
        </p:nvSpPr>
        <p:spPr>
          <a:xfrm>
            <a:off x="135350" y="931900"/>
            <a:ext cx="58872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2. Gadasdvdi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Hia nasgi diganoyvlisdodi dagowelvga hisgi dasdanvnv digowelodi gesoi, hia tsinidegvnv ayeli tsudlanvdoi, hia tsinusdoi                     , atlilov dudov.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Dakanogisgv vtlilosgo igohidv dikanogisdiyi owoyeni eladi nagvnehvi ale vsaladisgvi, ale agasgani ale agatisi  iditlv itsvsiyedisgvi.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hia nasgi tsinidegvnv tsidegowela                       , saquo atlilov gvniyu gowelv;  nahnano degowela nvgi tsutloyiquo diganoyvlisdodi. Nasgino hnaquo dodadinogisi, la dodadoseli hia tsidegowela. Nasgi dedinogisgv nvgi nidodaditelvni digoyeni; igvyiyi eladi nidodadvneli, talineno agasganiditlv nidodadvneli, tsoineno agatisiditlv nidodadvneli, ulisqualvdino dodadisaladani. Nasgi nidedvnehv nvgi nididi nasgi atlilovi.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 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9" name="Google Shape;13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3475" y="1751176"/>
            <a:ext cx="93345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52150" y="3003126"/>
            <a:ext cx="1095375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ᏣᎳᎩ ᎠᏕᎶᏆᏍᏗ</a:t>
            </a:r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676" y="342200"/>
            <a:ext cx="2664225" cy="179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/>
        </p:nvSpPr>
        <p:spPr>
          <a:xfrm>
            <a:off x="135350" y="931900"/>
            <a:ext cx="60054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ᎠᏂ ᎾᏍᏉ ᎢᎪᏪᎳ ᎠᏟᎶᎥᎢ                  , ᎠᎴ ᏔᎵ ᎢᎦᏛᎯ ᎢᎩ. ᎾᏍᎩᏃ ᏕᏗᏃᎩᏍᎬ ᏔᎵ ᏂᏙᏓᏗᏖᎸᏂ ᏗᎪᏰᏂ; ᎢᎬᏱᏱ ᎡᎳᏗ ᏂᏙᏓᏛᏁᎵ, ᏔᎵᏁᏃ ᏙᏓᏗᏌᎳᏓᏂ.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ᎠᏂᏃ ᎾᏍᏉ ᎢᎪᏪᎳ ᏌᏉ ᎠᏟᎶᎥᎢ                   , ᎠᎴ ᏦᎢ ᎢᎦᏛᎯ ᎢᎩ, ᎾᎿᏰᏃ ᎬᏂᏳ ᏕᎪᏪᎳ ᏦᎢ ᏧᏠᏱ ᏗᎦᏃᏴᎵᏍᏙᏗ. ᎾᏍᎩ ᏕᏗᏃᎩᏍᎬᎢ, ᏦᎢ ᏂᏙᏓᏗᏖᎸᏂ ᏗᎪᏰᏂ; ᎢᎬᏱᏱ ᎡᎳᏗ  ᏂᏙᏓᏛᏁᎵ, ᏔᎵᏁᏃ ᎠᎦᏍᎦᏂᏗᏢ ᏂᏙᏓᏛᏁᎵ, ᎤᎵᏍᏆᎸᏗᏃ ᏙᏓᏗᏌᎳᏓᏂ.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ᎯᎸᎯᏳᏃ ᎾᏍᏉ ᏌᏉ ᎠᏟᎶᎥ ᏑᏓᎵ ᎢᎦᏛᎯ ᎢᎨᏐᎢ. ᎾᏍᎩ ᎠᏗᎾ ᏥᏄᏍᏙᎢ ᎥᏝ ᏯᏃ ᏑᏓᎵ ᎢᏯᏖᎸᏗ ᏱᎨᏐ ᎣᏬᏰᏂ ᎾᏍᎩ ᎠᏟᎶᎥ ᎠᎧᏃᎩᏍᎬᎢ, ᏔᎵᏉᏍᎩᏂ ᎢᏯᏖᎸᏗ ᎨᏐᎢ,                                  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 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8" name="Google Shape;14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7800" y="833426"/>
            <a:ext cx="85725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2425" y="1770676"/>
            <a:ext cx="942975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ᏣᎳᎩ ᎠᏕᎶᏆᏍᏗ</a:t>
            </a:r>
            <a:endParaRPr/>
          </a:p>
        </p:txBody>
      </p:sp>
      <p:pic>
        <p:nvPicPr>
          <p:cNvPr id="155" name="Google Shape;15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676" y="342200"/>
            <a:ext cx="2664225" cy="179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4"/>
          <p:cNvSpPr txBox="1"/>
          <p:nvPr/>
        </p:nvSpPr>
        <p:spPr>
          <a:xfrm>
            <a:off x="135350" y="931900"/>
            <a:ext cx="60054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ani</a:t>
            </a:r>
            <a:r>
              <a:rPr lang="en">
                <a:solidFill>
                  <a:srgbClr val="FFFFFF"/>
                </a:solidFill>
              </a:rPr>
              <a:t> nasquo igowela atlilovi                  , ale tali igadvhi igi. Nasgino dedinogisgv tali nidodaditelvni digoyeni; igvyiyi eladi nidodadvneli, talineno dodadisala dani.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Anino igowela saquo  atlilovi                   , ale tsoi igadvhi igi, nahnayeno  gvniyu degowela tsoi tsutloyi diganoyvlisdodi. Nasgi dedinogisgvi, tsoi nidodaditelvni digoyeni; igvyiyi eladi nidodadvneli, talineno agasganiditlv nidodadvneli, ulisqualvdino dodadisaladani.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Hilvhiyuno nasquo saquo atlilov sudali igadvhi igesoi. Nasgi adina tsinusdoi vtla yano sudali iyatelvdi yigeso owoyeni nasgi nasgi atlilov akanogisgvi, taliquosgini iyatelvdi gesoi,                               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 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7" name="Google Shape;1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7800" y="833426"/>
            <a:ext cx="857250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7475" y="1763551"/>
            <a:ext cx="942975" cy="4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002275"/>
            <a:ext cx="8368200" cy="3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ᎢᏓᎴᎾ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ᏣᎳᎩ ᎢᏗᏬᏂ!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ᏣᎳᎩ ᎠᏕᎶᏆᏍᏗ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1000" y="833425"/>
            <a:ext cx="5941077" cy="400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ᏣᎳᎩ ᎠᏕᎶᏆᏍᏗ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550" y="833425"/>
            <a:ext cx="5941077" cy="4005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ᏣᎳᎩ ᎠᏕᎶᏆᏍᏗ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676" y="342200"/>
            <a:ext cx="2664225" cy="1796126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361200" y="931900"/>
            <a:ext cx="5548200" cy="3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ᏗᎧᏃᎩᏒ ᏗᏓᏕᏲᎲᏍᎩ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Ꭷ ᎢᎦᎵᎢ ᎯᎠ ᏗᎪᏪᎵ ᎤᏁᎳᏅᎯ ᎡᏥᎸᏉᏗᏍᎬ ᎢᏥᏍᏕᎸᏗ ᎤᎬᏩᎳ. ᎯᎸᏍᎩ ᎢᏳᏓᎴᎩ ᏗᎧᏃᎩᏒ ᏗᏕᎶᏆᏍᏗ ᏕᎪᏪᎸ ᎠᏂ. ᎢᎬᏱ ᎠᏗᎾ ᏗᏥᏌᏕᎶᏆᏍᏗ ᏅᏓᎦᎵᏍᏔᏂ ᎢᏥᏃᎩᏒᏍᏗᏱ. ᎾᏍᎩᏃ ᎿᏉ ᎾᏍᎩ ᎬᏂᎨᏒ ᏅᏓᏨᏴᏁᎵ.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Dikanogisv didadeyohvsgi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Ka igalii hia digoweli unelanvhi etsilvquodisgv itsisdelvdi ugvwala.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Hilvsgi iyudalegi dikanogisv dideloquasdi degowelv ani. </a:t>
            </a:r>
            <a:r>
              <a:rPr lang="en">
                <a:solidFill>
                  <a:srgbClr val="FFFFFF"/>
                </a:solidFill>
              </a:rPr>
              <a:t>igvyi adina ditsadeloquasdi nvdagalistani itsinogisvsdiyi. nasgino hnaquo nasgi gvnigesv nvdatsvyvneli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ᏣᎳᎩ ᎠᏕᎶᏆᏍᏗ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676" y="342200"/>
            <a:ext cx="2664225" cy="1796126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 txBox="1"/>
          <p:nvPr/>
        </p:nvSpPr>
        <p:spPr>
          <a:xfrm>
            <a:off x="135350" y="931900"/>
            <a:ext cx="5887500" cy="3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AutoNum type="arabicPeriod"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ᏗᎦᏃᏴᎵᏍᏙᏗ ᏂᏕᎬᏅᎢ, ᎠᎴ ᎾᏍᎩ ᎢᎪᎯᏛ ᏗᎦᏃᏴᎵᏍᏙᏗ ᎨᏒᎢ. 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ᎯᎠ ᎠᏂ ᏥᏕᎪᏪᎳ ᏗᎦᏃᏴᎵᏍᏙᏗ ᏚᎾᏙᎥ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ᎯᎠᏃ ᎠᏂ ᏔᎵ ᏥᏕᎪᏪᎳ              </a:t>
            </a:r>
            <a:r>
              <a:rPr lang="en" sz="900">
                <a:solidFill>
                  <a:srgbClr val="454545"/>
                </a:solidFill>
              </a:rPr>
              <a:t> </a:t>
            </a:r>
            <a:r>
              <a:rPr lang="en">
                <a:solidFill>
                  <a:srgbClr val="FFFFFF"/>
                </a:solidFill>
              </a:rPr>
              <a:t>ᏓᎧᏃᎩᏍᎬᎢ, ᏌᏉ ᎯᎠ       ᎠᎧᏃᎩᏍᎬ ᎢᎪᎯᏛ ᏗᎧᏃᎩᏍᏗ.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rgbClr val="FFFFFF"/>
              </a:buClr>
              <a:buSzPts val="1400"/>
              <a:buAutoNum type="arabicPeriod"/>
            </a:pPr>
            <a:r>
              <a:rPr lang="en">
                <a:solidFill>
                  <a:srgbClr val="FFFFFF"/>
                </a:solidFill>
              </a:rPr>
              <a:t>diganoyvlisdodi nidegvnvi, ale nasgi igohidv  diganoyvlisdodi gesvi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hia ani tsidegowela diganoyvlisdodi dunadov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hiano ani tali tsidegowela             dakanogisgvi, saquo      akanogisgv igohidv dikanogisdi.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1750" y="3786738"/>
            <a:ext cx="53340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39125" y="3238226"/>
            <a:ext cx="15621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9250" y="1395401"/>
            <a:ext cx="1562100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5200" y="1776388"/>
            <a:ext cx="533400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72388" y="1876401"/>
            <a:ext cx="21907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3886751"/>
            <a:ext cx="219075" cy="16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ᏣᎳᎩ ᎠᏕᎶᏆᏍᏗ</a:t>
            </a:r>
            <a:endParaRPr/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676" y="342200"/>
            <a:ext cx="2664225" cy="179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/>
        </p:nvSpPr>
        <p:spPr>
          <a:xfrm>
            <a:off x="135350" y="931900"/>
            <a:ext cx="60198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ᎾᏍᎩᏃ ᎢᏳᏍᏗ ᏥᎪᏪᎳ       ᎤᏃᏍᏓ ᎦᏃᏴᎵᏍᏙᏗ ᏚᏙᎥ,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ᎯᎠᏃ ᏥᎪᏪᎳ       ᎠᏰᎵ ᎢᎦᏛᎯ ᎦᏃᏴᎵᏍᏙᏗ ᏚᏙᎥ.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ᎯᎠᏃ ᏥᎪᏪᎳ      ᏅᎩ ᎢᎦᏛᎯ ᎦᏃᏴᎵᏍᏙᏗ ᏚᏙᎥ; ᏅᎩᏰᏃ ᎾᏍᎩ ᏥᏕᎪᏪᎶ ᏓᎧᏃᎩᏍᎬ ᏌᏉ ᎤᏃᏍᏛ ᎦᏃᏴᎵᏍᏙᏗ ᎠᎧᏃᎩᏍᎬ ᎢᎪᎯᏛ ᏗᎧᏃᎩᏍᏗ ᎨᏐᎢ.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ᎯᎠᏃ ᏥᎪᏪᎳ       ᏧᏁᎳ ᎢᎦᏛᎯ ᎦᏃᏴᎵᏍᏙᏗ ᏚᏙᎥ; ᏧᏁᎳᏰᏃ ᎾᏍᎩ ᏥᏕᎪᏪᎶ ᏓᎧᏃᎩᏍᎬ ᏌᏉ ᎤᏃᏍᏛ ᎦᏃᏴᎵᏍᏙᏗ ᎠᎧᏃᎩᏍᎬ ᎢᎪᎯᏛ ᏗᎧᏃᎩᏍᏗ ᎨᏐᎢ.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ᎯᎠᏃ ᏥᎪᏪᎳ       ᏓᎳᏚ ᎢᎦᏛᎯ ᎦᏃᏴᎵᏍᏙᏗ ᏚᏙᎥ.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ᎢᏳᏃ ᎬᎿᎨ ᏧᏓᏓᎶᎢ ᎦᏃᏴᎵᏍᏙᏗ ᎪᏪᎸ ᎢᎬᏱᏗᏢ, ᎯᎠ ᏥᏂᎬᏃᎢ       ᎠᏓᏃᏁᎯ ᎨᏐ ᎪᎯᏗᏍᎬ ᎾᏍᎩ ᎦᏃᏴᎵᏍᏙᏗ ᏂᎦᏅᎯᏒ ᎠᏰᎵ ᎢᏴᏛ ᎢᎪᎯᏛ.   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5825" y="1051151"/>
            <a:ext cx="21907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9825" y="1241576"/>
            <a:ext cx="2286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35050" y="1663826"/>
            <a:ext cx="23812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82675" y="2438151"/>
            <a:ext cx="19050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82675" y="3145601"/>
            <a:ext cx="19050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18900" y="3943476"/>
            <a:ext cx="228600" cy="3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ᏣᎳᎩ ᎠᏕᎶᏆᏍᏗ</a:t>
            </a: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676" y="342200"/>
            <a:ext cx="2664225" cy="179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135350" y="931900"/>
            <a:ext cx="60198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Nasgino iyusdi hia tsigowela      unosda ganoyvlisdodi dudov,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Hiano tsigowela       ayeli igadvhi ganoyvlisdodi dudov.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Hiano tsigowela       nvgi igadvhi ganoyvlisdodi dudov; nvgiyeno nasgi tsidegowelo dakanogisgv saquo unosdv ganoyvlisdodi akanogisgv igohidv dikanogisdi gesoi.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Hiano tsigowela     tsunela igadvhi ganoyvlisdodi dudov; tsunelayeno nasgi tsidegowelo dakanogisgv saquo unosdv ganoyvlisdodi akanogisgv igohidv dikanogisdi gesoi.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Hiano tsigowela     daladu igadvhi ganoyvlisdodi dudov.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Iyuno gvhnage tsudadaloi ganoyvlisdodi gowelv igvyiditlv, hia tsinigvnoi adanonehi geso gohidisgv nasgi ganoyvlisdodiyi niganvhisv ayeli iyvdv igohidv.   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9150" y="1086776"/>
            <a:ext cx="219075" cy="16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3175" y="1248701"/>
            <a:ext cx="22860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68413" y="1727926"/>
            <a:ext cx="238125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30450" y="2712063"/>
            <a:ext cx="19050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530450" y="3644276"/>
            <a:ext cx="190500" cy="33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79850" y="4178576"/>
            <a:ext cx="228600" cy="3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/>
          <p:nvPr>
            <p:ph type="title"/>
          </p:nvPr>
        </p:nvSpPr>
        <p:spPr>
          <a:xfrm>
            <a:off x="207825" y="147325"/>
            <a:ext cx="854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</a:t>
            </a:r>
            <a:r>
              <a:rPr lang="en"/>
              <a:t>Ꭿ ᏣᎳᎩ ᎠᏕᎶᏆᏍᏗ</a:t>
            </a:r>
            <a:endParaRPr/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2676" y="342200"/>
            <a:ext cx="2664225" cy="179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1"/>
          <p:cNvSpPr txBox="1"/>
          <p:nvPr/>
        </p:nvSpPr>
        <p:spPr>
          <a:xfrm>
            <a:off x="135350" y="931900"/>
            <a:ext cx="6197700" cy="40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2. ᎦᎫᏍᏛᏗ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ᎯᎠ ᎾᏍᎩ ᏗᎦᏃᏴᎵᏍᏙᏗ ᏓᎪᏪᎸᎦ ᎯᏍᎩ ᏓᏍᏓᏅᏅ ᏗᎪᏪᎶᏗ ᎨᏐᎢ, ᎯᎠ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ᏥᏂᏕᎬᏅ ᎠᏰᎵ ᏧᏜ</a:t>
            </a:r>
            <a:r>
              <a:rPr lang="en">
                <a:solidFill>
                  <a:srgbClr val="FFFFFF"/>
                </a:solidFill>
              </a:rPr>
              <a:t> ᏅᏙᎢ, ᎯᎠ ᏥᏄᏍᏙᎢ                     , ᎠᏟᎶᎥ ᏚᏙᎥ.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ᏓᎧᏃᎩᏍᎬ ᎥᏟᎶᏍᎪ ᎢᎪᎯᏛ ᏗᎧᏃᎩᏍᏗᏱ ᎣᏬᏰᏂ ᎡᎳᏗ ᎾᎬᏁᎲᎢ ᎠᎴ ᎥᏌᎳᏗᏍᎬᎢ, ᎠᎴ ᎠᎦᏍᎦᏂ ᎠᎴ ᎠᎦᏘᏏ ᎢᏗᏢ ᎥᏨᏏᏰᏗᏍᎬᎢ.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ᎯᎠ ᎾᏍᎩ ᏥᏂᏕᎬᏅ ᏥᏕᎪᏪᎳ                       , ᏌᏉ ᎠᏟᎶᎥ ᎬᏂᏳ ᎪᏪᎸ; ᎾᎿᏃ ᏕᎪᏪᎳ ᏅᎩ ᏧᏠᏱᏉ ᏗᎦᏃᏴᎵᏍᏙᏗ. ᎾᏍᎩᏃ ᎿᏉ ᏙᏓᏗᏃᎩᏏ, Ꮃ ᏙᏓᏙᏎᎵ ᎯᎠ ᏥᏕᎪᏪᎳ. ᎾᏍᎩ ᏕᏗᏃᎩᏍᎬ ᏅᎩ ᏂᏙᏓᏗᏖᎸᏂ ᏗᎪᏰᏂ; ᎢᎬᏱᏱ ᎡᎳᏗ  ᏂᏙᏓᏛᏁᎵ, ᏔᎵᏁᏃ ᎠᎦᏍᎦᏂᏗᏢ ᏂᏙᏓᏛᏁᎵ, ᏦᎢᏁᏃ ᎠᎦᏘᏏᏗᏢ ᏂᏙᏓᏛᏁᎵ, ᎤᎵᏍᏆᎸᏗᏃ ᏙᏓᏗᏌᎳᏓᏂ. ᎾᏍᎩ ᏂᏕᏛᏁᎲ ᏅᎩ ᏂᏗᏗ ᎾᏍᎩ ᎠᏟᎶᎥᎢ.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   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4375" y="1749301"/>
            <a:ext cx="933450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7600" y="2981751"/>
            <a:ext cx="1095375" cy="46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