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d45c12c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d45c12c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d45c12c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d45c12c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d45c12c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d45c12c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d45c12c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d45c12c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d45c12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d45c12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d45c12c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d45c12c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d45c12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d45c12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7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4.jpg"/><Relationship Id="rId5" Type="http://schemas.openxmlformats.org/officeDocument/2006/relationships/image" Target="../media/image16.jp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8.jpg"/><Relationship Id="rId8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9" Type="http://schemas.openxmlformats.org/officeDocument/2006/relationships/image" Target="../media/image3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8.jpg"/><Relationship Id="rId8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ᏔᎵᏁ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135350" y="931900"/>
            <a:ext cx="5887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Gadasdvdi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diganoyvlisdodi dagowelvga hisgi dasdanvnv digowelodi gesoi, hia tsinidegvnv ayeli tsudlanvdoi, hia tsinusdoi                     , atlilov dudov.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Dakanogisgv vtlilosgo igohidv dikanogisdiyi owoyeni eladi nagvnehvi ale vsaladisgvi, ale agasgani ale agatisi  iditlv itsvsiyedisgvi.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tsinidegvnv tsidegowela                       , saquo atlilov gvniyu gowelv;  nahnano degowela nvgi tsutloyiquo diganoyvlisdodi. Nasgino hnaquo dodadinogisi, la dodadoseli hia tsidegowela. Nasgi dedinogisgv nvgi nidodaditelvni digoyeni; igvyiyi eladi nidodadvneli, talineno agasganiditlv nidodadvneli, tsoineno agatisiditlv nidodadvneli, ulisqualvdino dodadisaladani. Nasgi nidedvnehv nvgi nididi nasgi atlilovi.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75" y="1751176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150" y="3003126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 ᎾᏍᏉ ᎢᎪᏪᎳ ᎠᏟᎶᎥᎢ                  , ᎠᎴ ᏔᎵ ᎢᎦᏛᎯ ᎢᎩ. ᎾᏍᎩᏃ ᏕᏗᏃᎩᏍᎬ ᏔᎵ ᏂᏙᏓᏗᏖᎸᏂ ᏗᎪᏰᏂ; ᎢᎬᏱᏱ ᎡᎳᏗ ᏂᏙᏓᏛᏁᎵ, ᏔᎵᏁᏃ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ᎠᏂᏃ ᎾᏍᏉ ᎢᎪᏪᎳ ᏌᏉ ᎠᏟᎶᎥᎢ                   , ᎠᎴ ᏦᎢ ᎢᎦᏛᎯ ᎢᎩ, ᎾᎿᏰᏃ ᎬᏂᏳ ᏕᎪᏪᎳ ᏦᎢ ᏧᏠᏱ ᏗᎦᏃᏴᎵᏍᏙᏗ. ᎾᏍᎩ ᏕᏗᏃᎩᏍᎬᎢ, ᏦᎢ ᏂᏙᏓᏗᏖᎸᏂ ᏗᎪᏰᏂ; ᎢᎬᏱᏱ ᎡᎳᏗ  ᏂᏙᏓᏛᏁᎵ, ᏔᎵᏁᏃ ᎠᎦᏍᎦᏂᏗᏢ ᏂᏙᏓᏛᏁᎵ, ᎤᎵᏍᏆᎸᏗᏃ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ᎯᎸᎯᏳᏃ ᎾᏍᏉ ᏌᏉ ᎠᏟᎶᎥ ᏑᏓᎵ ᎢᎦᏛᎯ ᎢᎨᏐᎢ. ᎾᏍᎩ ᎠᏗᎾ ᏥᏄᏍᏙᎢ ᎥᏝ ᏯᏃ ᏑᏓᎵ ᎢᏯᏖᎸᏗ ᏱᎨᏐ ᎣᏬᏰᏂ ᎾᏍᎩ ᎠᏟᎶᎥ ᎠᎧᏃᎩᏍᎬᎢ, ᏔᎵᏉᏍᎩᏂ ᎢᏯᏖᎸᏗ ᎨᏐᎢ,   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425" y="1770676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</a:t>
            </a:r>
            <a:r>
              <a:rPr lang="en">
                <a:solidFill>
                  <a:srgbClr val="FFFFFF"/>
                </a:solidFill>
              </a:rPr>
              <a:t> nasquo igowela atlilovi                  , ale tali igadvhi igi. Nasgino dedinogisgv tali nidodaditelvni digoyeni; igvyiyi eladi nidodadvneli, talineno dodadisala dani.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Anino igowela saquo  atlilovi                   , ale tsoi igadvhi igi, nahnayeno  gvniyu degowela tsoi tsutloyi diganoyvlisdodi. Nasgi dedinogisgvi, tsoi nidodaditelvni digoyeni; igvyiyi eladi nidodadvneli, talineno agasganiditlv nidodadvneli, ulisqualvdino dodadisaladani.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Hilvhiyuno nasquo saquo atlilov sudali igadvhi igesoi. Nasgi adina tsinusdoi vtla yano sudali iyatelvdi yigeso owoyeni nasgi nasgi atlilov akanogisgvi, taliquosgini iyatelvdi gesoi,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475" y="1763551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ᏔᎵᏁ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61200" y="931900"/>
            <a:ext cx="55482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ᏗᎧᏃᎩᏒ ᏗᏓᏕᏲᎲᏍᎩ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 ᎢᎦᎵᎢ ᎯᎠ ᏗᎪᏪᎵ ᎤᏁᎳᏅᎯ ᎡᏥᎸᏉᏗᏍᎬ ᎢᏥᏍᏕᎸᏗ ᎤᎬᏩᎳ. ᎯᎸᏍᎩ ᎢᏳᏓᎴᎩ ᏗᎧᏃᎩᏒ ᏗᏕᎶᏆᏍᏗ ᏕᎪᏪᎸ ᎠᏂ. ᎢᎬᏱ ᎠᏗᎾ ᏗᏥᏌᏕᎶᏆᏍᏗ ᏅᏓᎦᎵᏍᏔᏂ ᎢᏥᏃᎩᏒᏍᏗᏱ. ᎾᏍᎩᏃ ᎿᏉ ᎾᏍᎩ ᎬᏂᎨᏒ ᏅᏓᏨᏴᏁᎵ.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Dikanogisv didadeyohvsgi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 igalii hia digoweli unelanvhi etsilvquodisgv itsisdelvdi ugvwala.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Hilvsgi iyudalegi dikanogisv dideloquasdi degowelv ani. </a:t>
            </a:r>
            <a:r>
              <a:rPr lang="en">
                <a:solidFill>
                  <a:srgbClr val="FFFFFF"/>
                </a:solidFill>
              </a:rPr>
              <a:t>igvyi adina ditsadeloquasdi nvdagalistani itsinogisvsdiyi. nasgino hnaquo nasgi gvnigesv nvdatsvyvneli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35350" y="931900"/>
            <a:ext cx="58875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ᏗᎦᏃᏴᎵᏍᏙᏗ ᏂᏕᎬᏅᎢ, ᎠᎴ ᎾᏍᎩ ᎢᎪᎯᏛ ᏗᎦᏃᏴᎵᏍᏙᏗ ᎨᏒᎢ.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 ᎠᏂ ᏥᏕᎪᏪᎳ ᏗᎦᏃᏴᎵᏍᏙᏗ ᏚᎾᏙᎥ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ᎯᎠᏃ ᎠᏂ ᏔᎵ ᏥᏕᎪᏪᎳ              </a:t>
            </a:r>
            <a:r>
              <a:rPr lang="en" sz="900">
                <a:solidFill>
                  <a:srgbClr val="454545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ᏓᎧᏃᎩᏍᎬᎢ, ᏌᏉ ᎯᎠ       ᎠᎧᏃᎩᏍᎬ ᎢᎪᎯᏛ ᏗᎧᏃᎩᏍᏗ.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diganoyvlisdodi nidegvnvi, ale nasgi igohidv  diganoyvlisdodi gesvi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ani tsidegowela diganoyvlisdodi dunadov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ani tali tsidegowela             dakanogisgvi, saquo      akanogisgv igohidv dikanogisdi.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750" y="378673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9125" y="3238226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250" y="1395401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200" y="177638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2388" y="187640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886751"/>
            <a:ext cx="21907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ᎾᏍᎩᏃ ᎢᏳᏍᏗ ᏥᎪᏪᎳ       ᎤᏃᏍᏓ ᎦᏃᏴᎵᏍᏙᏗ ᏚᏙᎥ,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ᎠᏰᎵ ᎢᎦᏛᎯ ᎦᏃᏴᎵᏍᏙᏗ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ᏅᎩ ᎢᎦᏛᎯ ᎦᏃᏴᎵᏍᏙᏗ ᏚᏙᎥ; ᏅᎩᏰᏃ ᎾᏍᎩ ᏥᏕᎪᏪᎶ ᏓᎧᏃᎩᏍᎬ ᏌᏉ ᎤᏃᏍᏛ ᎦᏃᏴᎵᏍᏙᏗ ᎠᎧᏃᎩᏍᎬ ᎢᎪᎯᏛ ᏗᎧᏃᎩᏍᏗ ᎨᏐᎢ.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ᏧᏁᎳ ᎢᎦᏛᎯ ᎦᏃᏴᎵᏍᏙᏗ ᏚᏙᎥ; ᏧᏁᎳᏰᏃ ᎾᏍᎩ ᏥᏕᎪᏪᎶ ᏓᎧᏃᎩᏍᎬ ᏌᏉ ᎤᏃᏍᏛ ᎦᏃᏴᎵᏍᏙᏗ ᎠᎧᏃᎩᏍᎬ ᎢᎪᎯᏛ ᏗᎧᏃᎩᏍᏗ ᎨᏐᎢ.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ᏓᎳᏚ ᎢᎦᏛᎯ ᎦᏃᏴᎵᏍᏙᏗ ᏚᏙᎥ.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ᎢᏳᏃ ᎬᎿᎨ ᏧᏓᏓᎶᎢ ᎦᏃᏴᎵᏍᏙᏗ ᎪᏪᎸ ᎢᎬᏱᏗᏢ, ᎯᎠ ᏥᏂᎬᏃᎢ       ᎠᏓᏃᏁᎯ ᎨᏐ ᎪᎯᏗᏍᎬ ᎾᏍᎩ ᎦᏃᏴᎵᏍᏙᏗ ᏂᎦᏅᎯᏒ ᎠᏰᎵ ᎢᏴᏛ ᎢᎪᎯᏛ.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825" y="105115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825" y="1241576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5050" y="16638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2675" y="243815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2675" y="314560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8900" y="39434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Nasgino iyusdi hia tsigowela      unosda ganoyvlisdodi dudov,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ayeli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nvgi igadvhi ganoyvlisdodi dudov; nvgiyeno nasgi tsidegowelo dakanogisgv saquo unosdv ganoyvlisdodi akanogisgv igohidv dikanogisdi gesoi.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tsunela igadvhi ganoyvlisdodi dudov; tsunelayeno nasgi tsidegowelo dakanogisgv saquo unosdv ganoyvlisdodi akanogisgv igohidv dikanogisdi gesoi.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daladu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Iyuno gvhnage tsudadaloi ganoyvlisdodi gowelv igvyiditlv, hia tsinigvnoi adanonehi geso gohidisgv nasgi ganoyvlisdodiyi niganvhisv ayeli iyvdv igohidv.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150" y="1086776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175" y="1248701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8413" y="17279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0450" y="2712063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0450" y="3644276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9850" y="41785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</a:t>
            </a:r>
            <a:r>
              <a:rPr lang="en"/>
              <a:t>ᏔᎵᏁ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35350" y="931900"/>
            <a:ext cx="61977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ᎦᎫᏍᏛᏗ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ᏗᎦᏃᏴᎵᏍᏙᏗ ᏓᎪᏪᎸᎦ ᎯᏍᎩ ᏓᏍᏓᏅᏅ ᏗᎪᏪᎶᏗ ᎨᏐᎢ, ᎯᎠ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ᏥᏂᏕᎬᏅ ᎠᏰᎵ ᏧᏜ</a:t>
            </a:r>
            <a:r>
              <a:rPr lang="en">
                <a:solidFill>
                  <a:srgbClr val="FFFFFF"/>
                </a:solidFill>
              </a:rPr>
              <a:t> ᏅᏙᎢ, ᎯᎠ ᏥᏄᏍᏙᎢ                     , ᎠᏟᎶᎥ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ᏓᎧᏃᎩᏍᎬ ᎥᏟᎶᏍᎪ ᎢᎪᎯᏛ ᏗᎧᏃᎩᏍᏗᏱ ᎣᏬᏰᏂ ᎡᎳᏗ ᎾᎬᏁᎲᎢ ᎠᎴ ᎥᏌᎳᏗᏍᎬᎢ, ᎠᎴ ᎠᎦᏍᎦᏂ ᎠᎴ ᎠᎦᏘᏏ ᎢᏗᏢ ᎥᏨᏏᏰᏗᏍᎬᎢ.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ᏥᏂᏕᎬᏅ ᏥᏕᎪᏪᎳ                       , ᏌᏉ ᎠᏟᎶᎥ ᎬᏂᏳ ᎪᏪᎸ; ᎾᎿᏃ ᏕᎪᏪᎳ ᏅᎩ ᏧᏠᏱᏉ ᏗᎦᏃᏴᎵᏍᏙᏗ. ᎾᏍᎩᏃ ᎿᏉ ᏙᏓᏗᏃᎩᏏ, Ꮃ ᏙᏓᏙᏎᎵ ᎯᎠ ᏥᏕᎪᏪᎳ. ᎾᏍᎩ ᏕᏗᏃᎩᏍᎬ ᏅᎩ ᏂᏙᏓᏗᏖᎸᏂ ᏗᎪᏰᏂ; ᎢᎬᏱᏱ ᎡᎳᏗ  ᏂᏙᏓᏛᏁᎵ, ᏔᎵᏁᏃ ᎠᎦᏍᎦᏂᏗᏢ ᏂᏙᏓᏛᏁᎵ, ᏦᎢᏁᏃ ᎠᎦᏘᏏᏗᏢ ᏂᏙᏓᏛᏁᎵ, ᎤᎵᏍᏆᎸᏗᏃ ᏙᏓᏗᏌᎳᏓᏂ. ᎾᏍᎩ ᏂᏕᏛᏁᎲ ᏅᎩ ᏂᏗᏗ ᎾᏍᎩ ᎠᏟᎶᎥᎢ.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375" y="1749301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600" y="2981751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