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Lst>
  <p:sldSz cy="5143500" cx="9144000"/>
  <p:notesSz cx="6858000" cy="9144000"/>
  <p:embeddedFontLst>
    <p:embeddedFont>
      <p:font typeface="Roboto Slab"/>
      <p:regular r:id="rId13"/>
      <p:bold r:id="rId14"/>
    </p:embeddedFont>
    <p:embeddedFont>
      <p:font typeface="Roboto"/>
      <p:regular r:id="rId15"/>
      <p:bold r:id="rId16"/>
      <p:italic r:id="rId17"/>
      <p:bold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RobotoSlab-regular.fntdata"/><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Roboto-regular.fntdata"/><Relationship Id="rId14" Type="http://schemas.openxmlformats.org/officeDocument/2006/relationships/font" Target="fonts/RobotoSlab-bold.fntdata"/><Relationship Id="rId17" Type="http://schemas.openxmlformats.org/officeDocument/2006/relationships/font" Target="fonts/Roboto-italic.fntdata"/><Relationship Id="rId16" Type="http://schemas.openxmlformats.org/officeDocument/2006/relationships/font" Target="fonts/Roboto-bold.fntdata"/><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font" Target="fonts/Roboto-bol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 name="Shape 53"/>
        <p:cNvGrpSpPr/>
        <p:nvPr/>
      </p:nvGrpSpPr>
      <p:grpSpPr>
        <a:xfrm>
          <a:off x="0" y="0"/>
          <a:ext cx="0" cy="0"/>
          <a:chOff x="0" y="0"/>
          <a:chExt cx="0" cy="0"/>
        </a:xfrm>
      </p:grpSpPr>
      <p:sp>
        <p:nvSpPr>
          <p:cNvPr id="54" name="Google Shape;5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5" name="Google Shape;5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 name="Shape 59"/>
        <p:cNvGrpSpPr/>
        <p:nvPr/>
      </p:nvGrpSpPr>
      <p:grpSpPr>
        <a:xfrm>
          <a:off x="0" y="0"/>
          <a:ext cx="0" cy="0"/>
          <a:chOff x="0" y="0"/>
          <a:chExt cx="0" cy="0"/>
        </a:xfrm>
      </p:grpSpPr>
      <p:sp>
        <p:nvSpPr>
          <p:cNvPr id="60" name="Google Shape;60;g5d995c6ad6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5d995c6ad6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 name="Shape 65"/>
        <p:cNvGrpSpPr/>
        <p:nvPr/>
      </p:nvGrpSpPr>
      <p:grpSpPr>
        <a:xfrm>
          <a:off x="0" y="0"/>
          <a:ext cx="0" cy="0"/>
          <a:chOff x="0" y="0"/>
          <a:chExt cx="0" cy="0"/>
        </a:xfrm>
      </p:grpSpPr>
      <p:sp>
        <p:nvSpPr>
          <p:cNvPr id="66" name="Google Shape;66;g5fe2c4040a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5fe2c4040a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 name="Shape 71"/>
        <p:cNvGrpSpPr/>
        <p:nvPr/>
      </p:nvGrpSpPr>
      <p:grpSpPr>
        <a:xfrm>
          <a:off x="0" y="0"/>
          <a:ext cx="0" cy="0"/>
          <a:chOff x="0" y="0"/>
          <a:chExt cx="0" cy="0"/>
        </a:xfrm>
      </p:grpSpPr>
      <p:sp>
        <p:nvSpPr>
          <p:cNvPr id="72" name="Google Shape;72;g60d45c12c2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60d45c12c2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 name="Shape 79"/>
        <p:cNvGrpSpPr/>
        <p:nvPr/>
      </p:nvGrpSpPr>
      <p:grpSpPr>
        <a:xfrm>
          <a:off x="0" y="0"/>
          <a:ext cx="0" cy="0"/>
          <a:chOff x="0" y="0"/>
          <a:chExt cx="0" cy="0"/>
        </a:xfrm>
      </p:grpSpPr>
      <p:sp>
        <p:nvSpPr>
          <p:cNvPr id="80" name="Google Shape;80;g34038e8eb9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34038e8eb9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Google Shape;87;g34038e8eb9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34038e8eb9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Google Shape;94;g34038e8eb9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34038e8eb9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0" name="Shape 10"/>
        <p:cNvGrpSpPr/>
        <p:nvPr/>
      </p:nvGrpSpPr>
      <p:grpSpPr>
        <a:xfrm>
          <a:off x="0" y="0"/>
          <a:ext cx="0" cy="0"/>
          <a:chOff x="0" y="0"/>
          <a:chExt cx="0" cy="0"/>
        </a:xfrm>
      </p:grpSpPr>
      <p:sp>
        <p:nvSpPr>
          <p:cNvPr id="11" name="Google Shape;11;p2"/>
          <p:cNvSpPr txBox="1"/>
          <p:nvPr>
            <p:ph type="ctrTitle"/>
          </p:nvPr>
        </p:nvSpPr>
        <p:spPr>
          <a:xfrm>
            <a:off x="1680302" y="1188925"/>
            <a:ext cx="5783400" cy="1457400"/>
          </a:xfrm>
          <a:prstGeom prst="rect">
            <a:avLst/>
          </a:prstGeom>
        </p:spPr>
        <p:txBody>
          <a:bodyPr anchorCtr="0" anchor="b" bIns="91425" lIns="91425" spcFirstLastPara="1" rIns="91425" wrap="square" tIns="91425">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p:txBody>
      </p:sp>
      <p:sp>
        <p:nvSpPr>
          <p:cNvPr id="12" name="Google Shape;12;p2"/>
          <p:cNvSpPr txBox="1"/>
          <p:nvPr>
            <p:ph idx="1" type="subTitle"/>
          </p:nvPr>
        </p:nvSpPr>
        <p:spPr>
          <a:xfrm>
            <a:off x="1680302" y="3049450"/>
            <a:ext cx="5783400" cy="9090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rgbClr val="F1C232"/>
              </a:buClr>
              <a:buSzPts val="2400"/>
              <a:buFont typeface="Roboto Slab"/>
              <a:buNone/>
              <a:defRPr sz="2400">
                <a:solidFill>
                  <a:srgbClr val="F1C232"/>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6" name="Shape 46"/>
        <p:cNvGrpSpPr/>
        <p:nvPr/>
      </p:nvGrpSpPr>
      <p:grpSpPr>
        <a:xfrm>
          <a:off x="0" y="0"/>
          <a:ext cx="0" cy="0"/>
          <a:chOff x="0" y="0"/>
          <a:chExt cx="0" cy="0"/>
        </a:xfrm>
      </p:grpSpPr>
      <p:sp>
        <p:nvSpPr>
          <p:cNvPr id="47" name="Google Shape;47;p11"/>
          <p:cNvSpPr/>
          <p:nvPr/>
        </p:nvSpPr>
        <p:spPr>
          <a:xfrm>
            <a:off x="150" y="5076825"/>
            <a:ext cx="9143700" cy="6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11"/>
          <p:cNvSpPr txBox="1"/>
          <p:nvPr>
            <p:ph hasCustomPrompt="1" type="title"/>
          </p:nvPr>
        </p:nvSpPr>
        <p:spPr>
          <a:xfrm>
            <a:off x="387900" y="1152450"/>
            <a:ext cx="8368200" cy="1538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49" name="Google Shape;49;p11"/>
          <p:cNvSpPr txBox="1"/>
          <p:nvPr>
            <p:ph idx="1" type="body"/>
          </p:nvPr>
        </p:nvSpPr>
        <p:spPr>
          <a:xfrm>
            <a:off x="387900" y="2919450"/>
            <a:ext cx="83682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0" name="Google Shape;50;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1" name="Shape 51"/>
        <p:cNvGrpSpPr/>
        <p:nvPr/>
      </p:nvGrpSpPr>
      <p:grpSpPr>
        <a:xfrm>
          <a:off x="0" y="0"/>
          <a:ext cx="0" cy="0"/>
          <a:chOff x="0" y="0"/>
          <a:chExt cx="0" cy="0"/>
        </a:xfrm>
      </p:grpSpPr>
      <p:sp>
        <p:nvSpPr>
          <p:cNvPr id="52" name="Google Shape;52;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4" name="Shape 14"/>
        <p:cNvGrpSpPr/>
        <p:nvPr/>
      </p:nvGrpSpPr>
      <p:grpSpPr>
        <a:xfrm>
          <a:off x="0" y="0"/>
          <a:ext cx="0" cy="0"/>
          <a:chOff x="0" y="0"/>
          <a:chExt cx="0" cy="0"/>
        </a:xfrm>
      </p:grpSpPr>
      <p:sp>
        <p:nvSpPr>
          <p:cNvPr id="15" name="Google Shape;15;p3"/>
          <p:cNvSpPr txBox="1"/>
          <p:nvPr>
            <p:ph type="title"/>
          </p:nvPr>
        </p:nvSpPr>
        <p:spPr>
          <a:xfrm>
            <a:off x="480750" y="1764950"/>
            <a:ext cx="8222100" cy="907500"/>
          </a:xfrm>
          <a:prstGeom prst="rect">
            <a:avLst/>
          </a:prstGeom>
        </p:spPr>
        <p:txBody>
          <a:bodyPr anchorCtr="0" anchor="b" bIns="91425" lIns="91425" spcFirstLastPara="1" rIns="91425" wrap="square" tIns="91425">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9" name="Google Shape;19;p4"/>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5"/>
          <p:cNvSpPr txBox="1"/>
          <p:nvPr>
            <p:ph idx="1" type="body"/>
          </p:nvPr>
        </p:nvSpPr>
        <p:spPr>
          <a:xfrm>
            <a:off x="387900" y="1489825"/>
            <a:ext cx="3999900" cy="3078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2" type="body"/>
          </p:nvPr>
        </p:nvSpPr>
        <p:spPr>
          <a:xfrm>
            <a:off x="4756200" y="1489825"/>
            <a:ext cx="3999900" cy="3078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879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Google Shape;31;p7"/>
          <p:cNvSpPr txBox="1"/>
          <p:nvPr>
            <p:ph idx="1" type="body"/>
          </p:nvPr>
        </p:nvSpPr>
        <p:spPr>
          <a:xfrm>
            <a:off x="387900" y="1594025"/>
            <a:ext cx="2808000" cy="26811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7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3"/>
            <a:ext cx="540900" cy="0"/>
          </a:xfrm>
          <a:prstGeom prst="straightConnector1">
            <a:avLst/>
          </a:prstGeom>
          <a:noFill/>
          <a:ln cap="flat" cmpd="sng" w="38100">
            <a:solidFill>
              <a:schemeClr val="accent5"/>
            </a:solidFill>
            <a:prstDash val="solid"/>
            <a:round/>
            <a:headEnd len="sm" w="sm" type="none"/>
            <a:tailEnd len="sm" w="sm" type="none"/>
          </a:ln>
        </p:spPr>
      </p:cxnSp>
      <p:sp>
        <p:nvSpPr>
          <p:cNvPr id="39" name="Google Shape;39;p9"/>
          <p:cNvSpPr txBox="1"/>
          <p:nvPr>
            <p:ph type="title"/>
          </p:nvPr>
        </p:nvSpPr>
        <p:spPr>
          <a:xfrm>
            <a:off x="265500" y="1209075"/>
            <a:ext cx="4045200" cy="1506300"/>
          </a:xfrm>
          <a:prstGeom prst="rect">
            <a:avLst/>
          </a:prstGeom>
        </p:spPr>
        <p:txBody>
          <a:bodyPr anchorCtr="0" anchor="b" bIns="91425" lIns="91425" spcFirstLastPara="1" rIns="91425" wrap="square" tIns="91425">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0" name="Google Shape;40;p9"/>
          <p:cNvSpPr txBox="1"/>
          <p:nvPr>
            <p:ph idx="1" type="subTitle"/>
          </p:nvPr>
        </p:nvSpPr>
        <p:spPr>
          <a:xfrm>
            <a:off x="265500" y="27690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37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8.pn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4" Type="http://schemas.openxmlformats.org/officeDocument/2006/relationships/theme" Target="../theme/theme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rina">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p:txBody>
      </p:sp>
      <p:sp>
        <p:nvSpPr>
          <p:cNvPr id="7" name="Google Shape;7;p1"/>
          <p:cNvSpPr txBox="1"/>
          <p:nvPr>
            <p:ph idx="1" type="body"/>
          </p:nvPr>
        </p:nvSpPr>
        <p:spPr>
          <a:xfrm>
            <a:off x="387900" y="1489824"/>
            <a:ext cx="8368200" cy="30789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indent="-317500" lvl="1" marL="914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pic>
        <p:nvPicPr>
          <p:cNvPr id="9" name="Google Shape;9;p1"/>
          <p:cNvPicPr preferRelativeResize="0"/>
          <p:nvPr/>
        </p:nvPicPr>
        <p:blipFill>
          <a:blip r:embed="rId2">
            <a:alphaModFix/>
          </a:blip>
          <a:stretch>
            <a:fillRect/>
          </a:stretch>
        </p:blipFill>
        <p:spPr>
          <a:xfrm>
            <a:off x="7603625" y="4198575"/>
            <a:ext cx="813699" cy="813699"/>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jpg"/><Relationship Id="rId4" Type="http://schemas.openxmlformats.org/officeDocument/2006/relationships/image" Target="../media/image7.jpg"/><Relationship Id="rId5"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 name="Shape 56"/>
        <p:cNvGrpSpPr/>
        <p:nvPr/>
      </p:nvGrpSpPr>
      <p:grpSpPr>
        <a:xfrm>
          <a:off x="0" y="0"/>
          <a:ext cx="0" cy="0"/>
          <a:chOff x="0" y="0"/>
          <a:chExt cx="0" cy="0"/>
        </a:xfrm>
      </p:grpSpPr>
      <p:sp>
        <p:nvSpPr>
          <p:cNvPr id="57" name="Google Shape;57;p13"/>
          <p:cNvSpPr txBox="1"/>
          <p:nvPr>
            <p:ph type="ctrTitle"/>
          </p:nvPr>
        </p:nvSpPr>
        <p:spPr>
          <a:xfrm>
            <a:off x="1680302" y="1188925"/>
            <a:ext cx="5783400" cy="1457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9600"/>
              <a:t>ᎣᏏᏲ</a:t>
            </a:r>
            <a:endParaRPr sz="9600"/>
          </a:p>
        </p:txBody>
      </p:sp>
      <p:sp>
        <p:nvSpPr>
          <p:cNvPr id="58" name="Google Shape;58;p13"/>
          <p:cNvSpPr txBox="1"/>
          <p:nvPr>
            <p:ph idx="1" type="subTitle"/>
          </p:nvPr>
        </p:nvSpPr>
        <p:spPr>
          <a:xfrm>
            <a:off x="1680302" y="3049450"/>
            <a:ext cx="5783400" cy="909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600"/>
              <a:t>ᏅᎩᏍᎪ ᏦᎢᏁ </a:t>
            </a:r>
            <a:r>
              <a:rPr lang="en" sz="3600"/>
              <a:t>ᏣᎳᎩ ᎠᏕᎶᏆᏍᏗ</a:t>
            </a:r>
            <a:endParaRPr sz="36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 name="Shape 62"/>
        <p:cNvGrpSpPr/>
        <p:nvPr/>
      </p:nvGrpSpPr>
      <p:grpSpPr>
        <a:xfrm>
          <a:off x="0" y="0"/>
          <a:ext cx="0" cy="0"/>
          <a:chOff x="0" y="0"/>
          <a:chExt cx="0" cy="0"/>
        </a:xfrm>
      </p:grpSpPr>
      <p:sp>
        <p:nvSpPr>
          <p:cNvPr id="63" name="Google Shape;63;p1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ᏅᎩᏍᎪ ᏦᎢᏁ </a:t>
            </a:r>
            <a:r>
              <a:rPr lang="en"/>
              <a:t>ᏣᎳᎩ ᎠᏕᎶᏆᏍᏗ</a:t>
            </a:r>
            <a:endParaRPr/>
          </a:p>
        </p:txBody>
      </p:sp>
      <p:sp>
        <p:nvSpPr>
          <p:cNvPr id="64" name="Google Shape;64;p14"/>
          <p:cNvSpPr txBox="1"/>
          <p:nvPr>
            <p:ph idx="1" type="body"/>
          </p:nvPr>
        </p:nvSpPr>
        <p:spPr>
          <a:xfrm>
            <a:off x="387900" y="1002275"/>
            <a:ext cx="8368200" cy="3907500"/>
          </a:xfrm>
          <a:prstGeom prst="rect">
            <a:avLst/>
          </a:prstGeom>
        </p:spPr>
        <p:txBody>
          <a:bodyPr anchorCtr="0" anchor="t" bIns="91425" lIns="91425" spcFirstLastPara="1" rIns="91425" wrap="square" tIns="91425">
            <a:noAutofit/>
          </a:bodyPr>
          <a:lstStyle/>
          <a:p>
            <a:pPr indent="0" lvl="0" marL="457200" rtl="0" algn="ctr">
              <a:spcBef>
                <a:spcPts val="0"/>
              </a:spcBef>
              <a:spcAft>
                <a:spcPts val="0"/>
              </a:spcAft>
              <a:buNone/>
            </a:pPr>
            <a:r>
              <a:rPr lang="en" sz="3600">
                <a:solidFill>
                  <a:srgbClr val="FFFFFF"/>
                </a:solidFill>
              </a:rPr>
              <a:t>ᎢᏓᎴᎾ</a:t>
            </a:r>
            <a:endParaRPr sz="3600">
              <a:solidFill>
                <a:srgbClr val="FFFFFF"/>
              </a:solidFill>
            </a:endParaRPr>
          </a:p>
          <a:p>
            <a:pPr indent="0" lvl="0" marL="457200" rtl="0" algn="ctr">
              <a:spcBef>
                <a:spcPts val="1600"/>
              </a:spcBef>
              <a:spcAft>
                <a:spcPts val="0"/>
              </a:spcAft>
              <a:buNone/>
            </a:pPr>
            <a:r>
              <a:rPr lang="en" sz="3600">
                <a:solidFill>
                  <a:srgbClr val="FFFFFF"/>
                </a:solidFill>
              </a:rPr>
              <a:t>ᏣᎳᎩ ᎢᏗᏬᏂ!</a:t>
            </a:r>
            <a:endParaRPr sz="3600">
              <a:solidFill>
                <a:srgbClr val="FFFFFF"/>
              </a:solidFill>
            </a:endParaRPr>
          </a:p>
          <a:p>
            <a:pPr indent="0" lvl="0" marL="457200" rtl="0" algn="l">
              <a:spcBef>
                <a:spcPts val="1600"/>
              </a:spcBef>
              <a:spcAft>
                <a:spcPts val="0"/>
              </a:spcAft>
              <a:buNone/>
            </a:pPr>
            <a:r>
              <a:t/>
            </a:r>
            <a:endParaRPr sz="3600">
              <a:solidFill>
                <a:srgbClr val="FFFFFF"/>
              </a:solidFill>
            </a:endParaRPr>
          </a:p>
          <a:p>
            <a:pPr indent="0" lvl="0" marL="0" rtl="0" algn="l">
              <a:spcBef>
                <a:spcPts val="1600"/>
              </a:spcBef>
              <a:spcAft>
                <a:spcPts val="0"/>
              </a:spcAft>
              <a:buNone/>
            </a:pPr>
            <a:r>
              <a:t/>
            </a:r>
            <a:endParaRPr>
              <a:solidFill>
                <a:srgbClr val="FFFFFF"/>
              </a:solidFill>
              <a:latin typeface="Arial"/>
              <a:ea typeface="Arial"/>
              <a:cs typeface="Arial"/>
              <a:sym typeface="Arial"/>
            </a:endParaRPr>
          </a:p>
          <a:p>
            <a:pPr indent="0" lvl="0" marL="0" rtl="0" algn="l">
              <a:spcBef>
                <a:spcPts val="0"/>
              </a:spcBef>
              <a:spcAft>
                <a:spcPts val="0"/>
              </a:spcAft>
              <a:buNone/>
            </a:pPr>
            <a:r>
              <a:t/>
            </a:r>
            <a:endParaRPr sz="1000">
              <a:solidFill>
                <a:srgbClr val="FF0000"/>
              </a:solidFill>
              <a:latin typeface="Arial"/>
              <a:ea typeface="Arial"/>
              <a:cs typeface="Arial"/>
              <a:sym typeface="Arial"/>
            </a:endParaRPr>
          </a:p>
          <a:p>
            <a:pPr indent="0" lvl="0" marL="0" rtl="0" algn="l">
              <a:lnSpc>
                <a:spcPct val="100000"/>
              </a:lnSpc>
              <a:spcBef>
                <a:spcPts val="0"/>
              </a:spcBef>
              <a:spcAft>
                <a:spcPts val="0"/>
              </a:spcAft>
              <a:buNone/>
            </a:pPr>
            <a:r>
              <a:t/>
            </a:r>
            <a:endParaRPr sz="2400">
              <a:solidFill>
                <a:srgbClr val="FFFFFF"/>
              </a:solidFill>
            </a:endParaRPr>
          </a:p>
          <a:p>
            <a:pPr indent="0" lvl="0" marL="0" rtl="0" algn="l">
              <a:spcBef>
                <a:spcPts val="0"/>
              </a:spcBef>
              <a:spcAft>
                <a:spcPts val="1600"/>
              </a:spcAft>
              <a:buNone/>
            </a:pPr>
            <a:r>
              <a:t/>
            </a:r>
            <a:endParaRPr>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 name="Shape 68"/>
        <p:cNvGrpSpPr/>
        <p:nvPr/>
      </p:nvGrpSpPr>
      <p:grpSpPr>
        <a:xfrm>
          <a:off x="0" y="0"/>
          <a:ext cx="0" cy="0"/>
          <a:chOff x="0" y="0"/>
          <a:chExt cx="0" cy="0"/>
        </a:xfrm>
      </p:grpSpPr>
      <p:sp>
        <p:nvSpPr>
          <p:cNvPr id="69" name="Google Shape;69;p15"/>
          <p:cNvSpPr txBox="1"/>
          <p:nvPr>
            <p:ph type="title"/>
          </p:nvPr>
        </p:nvSpPr>
        <p:spPr>
          <a:xfrm>
            <a:off x="207825" y="147325"/>
            <a:ext cx="854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ᏅᎩᏍᎪ</a:t>
            </a:r>
            <a:r>
              <a:rPr lang="en"/>
              <a:t>Ꭿ </a:t>
            </a:r>
            <a:r>
              <a:rPr lang="en"/>
              <a:t>ᏦᎢᏁ</a:t>
            </a:r>
            <a:r>
              <a:rPr lang="en"/>
              <a:t> ᏣᎳᎩ ᎠᏕᎶᏆᏍᏗ</a:t>
            </a:r>
            <a:endParaRPr/>
          </a:p>
        </p:txBody>
      </p:sp>
      <p:pic>
        <p:nvPicPr>
          <p:cNvPr id="70" name="Google Shape;70;p15"/>
          <p:cNvPicPr preferRelativeResize="0"/>
          <p:nvPr/>
        </p:nvPicPr>
        <p:blipFill>
          <a:blip r:embed="rId3">
            <a:alphaModFix/>
          </a:blip>
          <a:stretch>
            <a:fillRect/>
          </a:stretch>
        </p:blipFill>
        <p:spPr>
          <a:xfrm>
            <a:off x="2507425" y="833425"/>
            <a:ext cx="2371122" cy="400527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 name="Shape 74"/>
        <p:cNvGrpSpPr/>
        <p:nvPr/>
      </p:nvGrpSpPr>
      <p:grpSpPr>
        <a:xfrm>
          <a:off x="0" y="0"/>
          <a:ext cx="0" cy="0"/>
          <a:chOff x="0" y="0"/>
          <a:chExt cx="0" cy="0"/>
        </a:xfrm>
      </p:grpSpPr>
      <p:sp>
        <p:nvSpPr>
          <p:cNvPr id="75" name="Google Shape;75;p16"/>
          <p:cNvSpPr txBox="1"/>
          <p:nvPr>
            <p:ph type="title"/>
          </p:nvPr>
        </p:nvSpPr>
        <p:spPr>
          <a:xfrm>
            <a:off x="207825" y="147325"/>
            <a:ext cx="854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ᏅᎩᏍᎪ</a:t>
            </a:r>
            <a:r>
              <a:rPr lang="en"/>
              <a:t>Ꭿ </a:t>
            </a:r>
            <a:r>
              <a:rPr lang="en"/>
              <a:t>ᏦᎢᏁ</a:t>
            </a:r>
            <a:r>
              <a:rPr lang="en"/>
              <a:t> ᏣᎳᎩ ᎠᏕᎶᏆᏍᏗ</a:t>
            </a:r>
            <a:endParaRPr/>
          </a:p>
        </p:txBody>
      </p:sp>
      <p:pic>
        <p:nvPicPr>
          <p:cNvPr id="76" name="Google Shape;76;p16"/>
          <p:cNvPicPr preferRelativeResize="0"/>
          <p:nvPr/>
        </p:nvPicPr>
        <p:blipFill>
          <a:blip r:embed="rId3">
            <a:alphaModFix/>
          </a:blip>
          <a:stretch>
            <a:fillRect/>
          </a:stretch>
        </p:blipFill>
        <p:spPr>
          <a:xfrm>
            <a:off x="152400" y="985825"/>
            <a:ext cx="2392484" cy="4005274"/>
          </a:xfrm>
          <a:prstGeom prst="rect">
            <a:avLst/>
          </a:prstGeom>
          <a:noFill/>
          <a:ln>
            <a:noFill/>
          </a:ln>
        </p:spPr>
      </p:pic>
      <p:pic>
        <p:nvPicPr>
          <p:cNvPr id="77" name="Google Shape;77;p16"/>
          <p:cNvPicPr preferRelativeResize="0"/>
          <p:nvPr/>
        </p:nvPicPr>
        <p:blipFill>
          <a:blip r:embed="rId4">
            <a:alphaModFix/>
          </a:blip>
          <a:stretch>
            <a:fillRect/>
          </a:stretch>
        </p:blipFill>
        <p:spPr>
          <a:xfrm>
            <a:off x="2697284" y="985825"/>
            <a:ext cx="2392484" cy="4005274"/>
          </a:xfrm>
          <a:prstGeom prst="rect">
            <a:avLst/>
          </a:prstGeom>
          <a:noFill/>
          <a:ln>
            <a:noFill/>
          </a:ln>
        </p:spPr>
      </p:pic>
      <p:pic>
        <p:nvPicPr>
          <p:cNvPr id="78" name="Google Shape;78;p16"/>
          <p:cNvPicPr preferRelativeResize="0"/>
          <p:nvPr/>
        </p:nvPicPr>
        <p:blipFill>
          <a:blip r:embed="rId5">
            <a:alphaModFix/>
          </a:blip>
          <a:stretch>
            <a:fillRect/>
          </a:stretch>
        </p:blipFill>
        <p:spPr>
          <a:xfrm>
            <a:off x="5242167" y="985825"/>
            <a:ext cx="2392484" cy="400527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 name="Shape 82"/>
        <p:cNvGrpSpPr/>
        <p:nvPr/>
      </p:nvGrpSpPr>
      <p:grpSpPr>
        <a:xfrm>
          <a:off x="0" y="0"/>
          <a:ext cx="0" cy="0"/>
          <a:chOff x="0" y="0"/>
          <a:chExt cx="0" cy="0"/>
        </a:xfrm>
      </p:grpSpPr>
      <p:sp>
        <p:nvSpPr>
          <p:cNvPr id="83" name="Google Shape;83;p17"/>
          <p:cNvSpPr txBox="1"/>
          <p:nvPr>
            <p:ph type="title"/>
          </p:nvPr>
        </p:nvSpPr>
        <p:spPr>
          <a:xfrm>
            <a:off x="207825" y="147325"/>
            <a:ext cx="854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ᏅᎩᏍᎪᎯ ᏦᎢᏁ ᏣᎳᎩ ᎠᏕᎶᏆᏍᏗ</a:t>
            </a:r>
            <a:endParaRPr/>
          </a:p>
        </p:txBody>
      </p:sp>
      <p:pic>
        <p:nvPicPr>
          <p:cNvPr id="84" name="Google Shape;84;p17"/>
          <p:cNvPicPr preferRelativeResize="0"/>
          <p:nvPr/>
        </p:nvPicPr>
        <p:blipFill rotWithShape="1">
          <a:blip r:embed="rId3">
            <a:alphaModFix/>
          </a:blip>
          <a:srcRect b="0" l="0" r="0" t="27530"/>
          <a:stretch/>
        </p:blipFill>
        <p:spPr>
          <a:xfrm>
            <a:off x="5071250" y="938750"/>
            <a:ext cx="3339500" cy="4051650"/>
          </a:xfrm>
          <a:prstGeom prst="rect">
            <a:avLst/>
          </a:prstGeom>
          <a:noFill/>
          <a:ln>
            <a:noFill/>
          </a:ln>
        </p:spPr>
      </p:pic>
      <p:sp>
        <p:nvSpPr>
          <p:cNvPr id="85" name="Google Shape;85;p17"/>
          <p:cNvSpPr txBox="1"/>
          <p:nvPr/>
        </p:nvSpPr>
        <p:spPr>
          <a:xfrm>
            <a:off x="209500" y="830750"/>
            <a:ext cx="4601700" cy="4159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ᏲᏅ</a:t>
            </a:r>
            <a:endParaRPr>
              <a:solidFill>
                <a:srgbClr val="FFFFFF"/>
              </a:solidFill>
              <a:latin typeface="Roboto"/>
              <a:ea typeface="Roboto"/>
              <a:cs typeface="Roboto"/>
              <a:sym typeface="Roboto"/>
            </a:endParaRPr>
          </a:p>
          <a:p>
            <a:pPr indent="0" lvl="0" marL="0" rtl="0" algn="l">
              <a:spcBef>
                <a:spcPts val="0"/>
              </a:spcBef>
              <a:spcAft>
                <a:spcPts val="0"/>
              </a:spcAft>
              <a:buNone/>
            </a:pPr>
            <a:r>
              <a:rPr lang="en">
                <a:solidFill>
                  <a:srgbClr val="FFFFFF"/>
                </a:solidFill>
                <a:latin typeface="Roboto"/>
                <a:ea typeface="Roboto"/>
                <a:cs typeface="Roboto"/>
                <a:sym typeface="Roboto"/>
              </a:rPr>
              <a:t>ᏩᏚᎵᏏ ᏕᎦᎧᎲᎢ ᏓᏂᏲᏍᏗᎭ----- ᎠᏂᏏᎾᏌᎾ ᎤᏂᏂᏴᎯᏓᏍᏗᏱ. ᏦᎢ ᏄᎾᏓᎴᎭ ᏲᏅ-----ᎠᏂᎬᎿᎨᎢ, ᎤᏂᏁᎬᏃ, ᏧᏴᏢ ᎤᏁᏍᏓᎸ ᎠᏁᎯ, ᎠᏂᏌᎪᏂᎨᏃ ᏧᎾᏑᎦᎳᏅᎯᏛ. ᎾᏍᎩ ᏧᎾᏑᎦᎳᏅᎯᏛ ᎤᏂᎿᎸᎯᏳ. ᏲᏅ ᎤᏫᏯ ᎣᏏᏳ ᎠᎵᏍᏓᏴᏗ, ᏏᏆᏉ ᎤᏫᏯ ᎢᏳᏍᏗ, ᎠᎴ ᎾᏍᏉ ᎦᏁᎦ ᎣᏏᏳ ᎪᎱᏍᏗ ᎬᏙᏗ. ᎬᎿᎨ ᏲᏅ ᎦᎵᏦᎲᏍᎪ ᎤᏣᏘ, ᎿᏉᏃ ᏔᎵᎭ ᎠᎴ ᏦᎢᎭ ᎢᏯᏅᏙ ᎤᏣᏘ ᏧᏏᏠᎢ, ᎢᎦᎲᏍᎪ ᎦᏁᎸᎢ, ᎾᏍᎩ ᎢᎪᎯᏛ ᎾᎵᏍᏓᏴᎲᏍᎬᎾ ᎨᏐᎢ. </a:t>
            </a:r>
            <a:endParaRPr>
              <a:solidFill>
                <a:srgbClr val="FFFFFF"/>
              </a:solidFill>
              <a:latin typeface="Roboto"/>
              <a:ea typeface="Roboto"/>
              <a:cs typeface="Roboto"/>
              <a:sym typeface="Roboto"/>
            </a:endParaRPr>
          </a:p>
          <a:p>
            <a:pPr indent="0" lvl="0" marL="0" rtl="0" algn="ctr">
              <a:spcBef>
                <a:spcPts val="0"/>
              </a:spcBef>
              <a:spcAft>
                <a:spcPts val="0"/>
              </a:spcAft>
              <a:buNone/>
            </a:pPr>
            <a:r>
              <a:rPr lang="en">
                <a:solidFill>
                  <a:srgbClr val="FFFFFF"/>
                </a:solidFill>
                <a:latin typeface="Roboto"/>
                <a:ea typeface="Roboto"/>
                <a:cs typeface="Roboto"/>
                <a:sym typeface="Roboto"/>
              </a:rPr>
              <a:t>Yonv</a:t>
            </a:r>
            <a:endParaRPr>
              <a:solidFill>
                <a:srgbClr val="FFFFFF"/>
              </a:solidFill>
              <a:latin typeface="Roboto"/>
              <a:ea typeface="Roboto"/>
              <a:cs typeface="Roboto"/>
              <a:sym typeface="Roboto"/>
            </a:endParaRPr>
          </a:p>
          <a:p>
            <a:pPr indent="0" lvl="0" marL="0" rtl="0" algn="l">
              <a:spcBef>
                <a:spcPts val="0"/>
              </a:spcBef>
              <a:spcAft>
                <a:spcPts val="0"/>
              </a:spcAft>
              <a:buNone/>
            </a:pPr>
            <a:r>
              <a:rPr lang="en">
                <a:solidFill>
                  <a:srgbClr val="FFFFFF"/>
                </a:solidFill>
                <a:latin typeface="Roboto"/>
                <a:ea typeface="Roboto"/>
                <a:cs typeface="Roboto"/>
                <a:sym typeface="Roboto"/>
              </a:rPr>
              <a:t>Wadulisi degakahvi daniyosdiha------ anisinsana uniniyvhidasdiyi. Joi nunadaleha yonv------ anigvhnagei, uninegvno, juhyvtlv unesdalv anehi, anisakonigehno zunasugalanvhidv. Nasgi junasugalanvhidv unihnalvhiyu. Yonv uwiya osiyu alsdayvdi, siquaquo uwiya iyusdi, ale nasquo ganega osiyu gohusdi gvdodi. Gvhnage yonv galijohvsgo ujati, hnaquono taliha ale joiha iyunvdo ujati jusitloi, igahvsgo ganelvi, nasgi igohidv nalsdayvhvsgvna gesoi. </a:t>
            </a:r>
            <a:endParaRPr>
              <a:solidFill>
                <a:srgbClr val="FFFFFF"/>
              </a:solidFill>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 name="Shape 89"/>
        <p:cNvGrpSpPr/>
        <p:nvPr/>
      </p:nvGrpSpPr>
      <p:grpSpPr>
        <a:xfrm>
          <a:off x="0" y="0"/>
          <a:ext cx="0" cy="0"/>
          <a:chOff x="0" y="0"/>
          <a:chExt cx="0" cy="0"/>
        </a:xfrm>
      </p:grpSpPr>
      <p:sp>
        <p:nvSpPr>
          <p:cNvPr id="90" name="Google Shape;90;p18"/>
          <p:cNvSpPr txBox="1"/>
          <p:nvPr>
            <p:ph type="title"/>
          </p:nvPr>
        </p:nvSpPr>
        <p:spPr>
          <a:xfrm>
            <a:off x="207825" y="147325"/>
            <a:ext cx="854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ᏅᎩᏍᎪᎯ ᏦᎢᏁ ᏣᎳᎩ ᎠᏕᎶᏆᏍᏗ</a:t>
            </a:r>
            <a:endParaRPr/>
          </a:p>
        </p:txBody>
      </p:sp>
      <p:pic>
        <p:nvPicPr>
          <p:cNvPr id="91" name="Google Shape;91;p18"/>
          <p:cNvPicPr preferRelativeResize="0"/>
          <p:nvPr/>
        </p:nvPicPr>
        <p:blipFill rotWithShape="1">
          <a:blip r:embed="rId3">
            <a:alphaModFix/>
          </a:blip>
          <a:srcRect b="67255" l="10239" r="47222" t="6590"/>
          <a:stretch/>
        </p:blipFill>
        <p:spPr>
          <a:xfrm>
            <a:off x="967963" y="725050"/>
            <a:ext cx="5989026" cy="2405600"/>
          </a:xfrm>
          <a:prstGeom prst="rect">
            <a:avLst/>
          </a:prstGeom>
          <a:noFill/>
          <a:ln>
            <a:noFill/>
          </a:ln>
        </p:spPr>
      </p:pic>
      <p:sp>
        <p:nvSpPr>
          <p:cNvPr id="92" name="Google Shape;92;p18"/>
          <p:cNvSpPr txBox="1"/>
          <p:nvPr/>
        </p:nvSpPr>
        <p:spPr>
          <a:xfrm>
            <a:off x="968025" y="3130650"/>
            <a:ext cx="5988900" cy="184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Roboto"/>
                <a:ea typeface="Roboto"/>
                <a:cs typeface="Roboto"/>
                <a:sym typeface="Roboto"/>
              </a:rPr>
              <a:t>Adalenisgv atlilov akanogisgv ase eladi igvnedi geso yiwoyeni. Nasgi ijanvtesdi. Dikanogisv dideloquasdi jagowelisgoi, datlilov idiganvhidvha idigvnedi geso dakanogisgvi. Iyuyeno saquo uhnnosdv ganoyvlisdodi yigowela saquo atlilovi, ale tali ayetli-idigadvhi diganoyvlisdodi nasquo saquo atlilov yidigowela, hia yinidigvnv ___________, nasgi ayetli- idigadvhi diganoyvlisdodi tali dakanogisgvi nasgi saquo uhnosdv ganoyvlisdodi akanogisgv igohidv dikanogisdi gesoi. Hiano eladitlv jidegowela datlilov nigadv idiganvhidvha idigvnedi dikanogisgvi. </a:t>
            </a:r>
            <a:endParaRPr>
              <a:solidFill>
                <a:srgbClr val="FFFFFF"/>
              </a:solidFill>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 name="Shape 96"/>
        <p:cNvGrpSpPr/>
        <p:nvPr/>
      </p:nvGrpSpPr>
      <p:grpSpPr>
        <a:xfrm>
          <a:off x="0" y="0"/>
          <a:ext cx="0" cy="0"/>
          <a:chOff x="0" y="0"/>
          <a:chExt cx="0" cy="0"/>
        </a:xfrm>
      </p:grpSpPr>
      <p:sp>
        <p:nvSpPr>
          <p:cNvPr id="97" name="Google Shape;97;p19"/>
          <p:cNvSpPr txBox="1"/>
          <p:nvPr>
            <p:ph type="title"/>
          </p:nvPr>
        </p:nvSpPr>
        <p:spPr>
          <a:xfrm>
            <a:off x="207825" y="147325"/>
            <a:ext cx="854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ᏅᎩᏍᎪᎯ ᏦᎢᏁ ᏣᎳᎩ ᎠᏕᎶᏆᏍᏗ</a:t>
            </a:r>
            <a:endParaRPr/>
          </a:p>
        </p:txBody>
      </p:sp>
      <p:pic>
        <p:nvPicPr>
          <p:cNvPr id="98" name="Google Shape;98;p19"/>
          <p:cNvPicPr preferRelativeResize="0"/>
          <p:nvPr/>
        </p:nvPicPr>
        <p:blipFill>
          <a:blip r:embed="rId3">
            <a:alphaModFix/>
          </a:blip>
          <a:stretch>
            <a:fillRect/>
          </a:stretch>
        </p:blipFill>
        <p:spPr>
          <a:xfrm>
            <a:off x="455825" y="769100"/>
            <a:ext cx="6130524" cy="400527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RSU Theme">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