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34038e8e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038e8e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4038e8ed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038e8ed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4038e8ed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038e8ed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4038e8ed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038e8ed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4038e8ed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038e8ed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0d45c12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0d45c12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 ᏅᎩᏁ </a:t>
            </a:r>
            <a:r>
              <a:rPr lang="en" sz="3600"/>
              <a:t>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 ᏅᎩᏁ </a:t>
            </a:r>
            <a:r>
              <a:rPr lang="en"/>
              <a:t>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ᏅᎩᏁ ᏣᎳᎩ ᎠᏕᎶᏆᏍᏗ</a:t>
            </a:r>
            <a:endParaRPr/>
          </a:p>
        </p:txBody>
      </p:sp>
      <p:pic>
        <p:nvPicPr>
          <p:cNvPr id="70" name="Google Shape;70;p15"/>
          <p:cNvPicPr preferRelativeResize="0"/>
          <p:nvPr/>
        </p:nvPicPr>
        <p:blipFill>
          <a:blip r:embed="rId3">
            <a:alphaModFix/>
          </a:blip>
          <a:stretch>
            <a:fillRect/>
          </a:stretch>
        </p:blipFill>
        <p:spPr>
          <a:xfrm>
            <a:off x="2507425" y="833425"/>
            <a:ext cx="2371122" cy="400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ᏅᎩᏁ ᏣᎳᎩ ᎠᏕᎶᏆᏍᏗ</a:t>
            </a:r>
            <a:endParaRPr/>
          </a:p>
        </p:txBody>
      </p:sp>
      <p:pic>
        <p:nvPicPr>
          <p:cNvPr id="76" name="Google Shape;76;p16"/>
          <p:cNvPicPr preferRelativeResize="0"/>
          <p:nvPr/>
        </p:nvPicPr>
        <p:blipFill rotWithShape="1">
          <a:blip r:embed="rId3">
            <a:alphaModFix/>
          </a:blip>
          <a:srcRect b="8278" l="13561" r="11554" t="51319"/>
          <a:stretch/>
        </p:blipFill>
        <p:spPr>
          <a:xfrm>
            <a:off x="4949351" y="833425"/>
            <a:ext cx="3452176" cy="3118099"/>
          </a:xfrm>
          <a:prstGeom prst="rect">
            <a:avLst/>
          </a:prstGeom>
          <a:noFill/>
          <a:ln>
            <a:noFill/>
          </a:ln>
        </p:spPr>
      </p:pic>
      <p:sp>
        <p:nvSpPr>
          <p:cNvPr id="77" name="Google Shape;77;p16"/>
          <p:cNvSpPr txBox="1"/>
          <p:nvPr/>
        </p:nvSpPr>
        <p:spPr>
          <a:xfrm>
            <a:off x="223950" y="823550"/>
            <a:ext cx="4399500" cy="40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Svgata danade anichuja.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Nigvnadvquo nvwasdi osiyu judvhisdiyi yidigakanv svgata, invhi gvwanadasdelvdi osdv yunadatanv. Owasv olisdayvdi yoyelvha dikayotanvhi utli anosiyu, ale utli gohidiyu digvsquanigododi. </a:t>
            </a:r>
            <a:endParaRPr>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ᏅᎩᏁ ᏣᎳᎩ ᎠᏕᎶᏆᏍᏗ</a:t>
            </a:r>
            <a:endParaRPr/>
          </a:p>
        </p:txBody>
      </p:sp>
      <p:sp>
        <p:nvSpPr>
          <p:cNvPr id="83" name="Google Shape;83;p17"/>
          <p:cNvSpPr txBox="1"/>
          <p:nvPr/>
        </p:nvSpPr>
        <p:spPr>
          <a:xfrm>
            <a:off x="223950" y="823550"/>
            <a:ext cx="4399500" cy="40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Diganadinvdi ale yoyelvha dikayotanvhi utli nigav junagvwalodi. Anije adina nasquo uniganasiyu, ale nasquo yeli junagvwalodi. Ale juquiyaquo yunadatanv, siquaquo yidagelasdiha, ujati duniganasiha ale danalijohvsga svgataquo danigisgvi. Hilvhiyuno svgata aditasdi anotlvsgo giloi. Aseno vtla yiohi nasgi, adayvsdesgiquo ijulaha igesoi, hilvhiyu adayvsdesdisdoquo. </a:t>
            </a:r>
            <a:endParaRPr>
              <a:solidFill>
                <a:srgbClr val="FFFFFF"/>
              </a:solidFill>
              <a:latin typeface="Roboto"/>
              <a:ea typeface="Roboto"/>
              <a:cs typeface="Roboto"/>
              <a:sym typeface="Roboto"/>
            </a:endParaRPr>
          </a:p>
        </p:txBody>
      </p:sp>
      <p:pic>
        <p:nvPicPr>
          <p:cNvPr id="84" name="Google Shape;84;p17"/>
          <p:cNvPicPr preferRelativeResize="0"/>
          <p:nvPr/>
        </p:nvPicPr>
        <p:blipFill rotWithShape="1">
          <a:blip r:embed="rId3">
            <a:alphaModFix/>
          </a:blip>
          <a:srcRect b="63830" l="15362" r="10060" t="8213"/>
          <a:stretch/>
        </p:blipFill>
        <p:spPr>
          <a:xfrm>
            <a:off x="4623450" y="823550"/>
            <a:ext cx="4399501" cy="27608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ᏦᎢᏁ ᏣᎳᎩ ᎠᏕᎶᏆᏍᏗ</a:t>
            </a:r>
            <a:endParaRPr/>
          </a:p>
        </p:txBody>
      </p:sp>
      <p:pic>
        <p:nvPicPr>
          <p:cNvPr id="90" name="Google Shape;90;p18"/>
          <p:cNvPicPr preferRelativeResize="0"/>
          <p:nvPr/>
        </p:nvPicPr>
        <p:blipFill rotWithShape="1">
          <a:blip r:embed="rId3">
            <a:alphaModFix/>
          </a:blip>
          <a:srcRect b="67255" l="10239" r="47222" t="6590"/>
          <a:stretch/>
        </p:blipFill>
        <p:spPr>
          <a:xfrm>
            <a:off x="967963" y="725050"/>
            <a:ext cx="5989026" cy="2405600"/>
          </a:xfrm>
          <a:prstGeom prst="rect">
            <a:avLst/>
          </a:prstGeom>
          <a:noFill/>
          <a:ln>
            <a:noFill/>
          </a:ln>
        </p:spPr>
      </p:pic>
      <p:sp>
        <p:nvSpPr>
          <p:cNvPr id="91" name="Google Shape;91;p18"/>
          <p:cNvSpPr txBox="1"/>
          <p:nvPr/>
        </p:nvSpPr>
        <p:spPr>
          <a:xfrm>
            <a:off x="968025" y="3130650"/>
            <a:ext cx="5988900" cy="18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Adalenisgv atlilov akanogisgv ase eladi igvnedi geso yiwoyeni. Nasgi ijanvtesdi. Dikanogisv dideloquasdi jagowelisgoi, datlilov idiganvhidvha idigvnedi geso dakanogisgvi. Iyuyeno saquo uhnnosdv ganoyvlisdodi yigowela saquo atlilovi, ale tali ayetli-idigadvhi diganoyvlisdodi nasquo saquo atlilov yidigowela, hia yinidigvnv ___________, nasgi ayetli- idigadvhi diganoyvlisdodi tali dakanogisgvi nasgi saquo uhnosdv ganoyvlisdodi akanogisgv igohidv dikanogisdi gesoi. Hiano eladitlv jidegowela datlilov nigadv idiganvhidvha idigvnedi dikanogisgvi. </a:t>
            </a:r>
            <a:endParaRPr>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 ᏦᎢᏁ ᏣᎳᎩ ᎠᏕᎶᏆᏍᏗ</a:t>
            </a:r>
            <a:endParaRPr/>
          </a:p>
        </p:txBody>
      </p:sp>
      <p:pic>
        <p:nvPicPr>
          <p:cNvPr id="97" name="Google Shape;97;p19"/>
          <p:cNvPicPr preferRelativeResize="0"/>
          <p:nvPr/>
        </p:nvPicPr>
        <p:blipFill>
          <a:blip r:embed="rId3">
            <a:alphaModFix/>
          </a:blip>
          <a:stretch>
            <a:fillRect/>
          </a:stretch>
        </p:blipFill>
        <p:spPr>
          <a:xfrm>
            <a:off x="455825" y="769100"/>
            <a:ext cx="6130524" cy="4005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ᏅᎩᏁ</a:t>
            </a:r>
            <a:r>
              <a:rPr lang="en"/>
              <a:t> ᏣᎳᎩ ᎠᏕᎶᏆᏍᏗ</a:t>
            </a:r>
            <a:endParaRPr/>
          </a:p>
        </p:txBody>
      </p:sp>
      <p:pic>
        <p:nvPicPr>
          <p:cNvPr id="103" name="Google Shape;103;p20"/>
          <p:cNvPicPr preferRelativeResize="0"/>
          <p:nvPr/>
        </p:nvPicPr>
        <p:blipFill>
          <a:blip r:embed="rId3">
            <a:alphaModFix/>
          </a:blip>
          <a:stretch>
            <a:fillRect/>
          </a:stretch>
        </p:blipFill>
        <p:spPr>
          <a:xfrm>
            <a:off x="1171000" y="833425"/>
            <a:ext cx="5941077" cy="4005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a:t>
            </a:r>
            <a:r>
              <a:rPr lang="en"/>
              <a:t>Ꭿ </a:t>
            </a:r>
            <a:r>
              <a:rPr lang="en"/>
              <a:t>ᏅᎩᏁ</a:t>
            </a:r>
            <a:r>
              <a:rPr lang="en"/>
              <a:t> ᏣᎳᎩ ᎠᏕᎶᏆᏍᏗ</a:t>
            </a:r>
            <a:endParaRPr/>
          </a:p>
        </p:txBody>
      </p:sp>
      <p:pic>
        <p:nvPicPr>
          <p:cNvPr id="109" name="Google Shape;109;p21"/>
          <p:cNvPicPr preferRelativeResize="0"/>
          <p:nvPr/>
        </p:nvPicPr>
        <p:blipFill rotWithShape="1">
          <a:blip r:embed="rId3">
            <a:alphaModFix/>
          </a:blip>
          <a:srcRect b="31327" l="8827" r="48280" t="32397"/>
          <a:stretch/>
        </p:blipFill>
        <p:spPr>
          <a:xfrm>
            <a:off x="4129625" y="982475"/>
            <a:ext cx="4915674" cy="2716225"/>
          </a:xfrm>
          <a:prstGeom prst="rect">
            <a:avLst/>
          </a:prstGeom>
          <a:noFill/>
          <a:ln>
            <a:noFill/>
          </a:ln>
        </p:spPr>
      </p:pic>
      <p:sp>
        <p:nvSpPr>
          <p:cNvPr id="110" name="Google Shape;110;p21"/>
          <p:cNvSpPr txBox="1"/>
          <p:nvPr/>
        </p:nvSpPr>
        <p:spPr>
          <a:xfrm>
            <a:off x="195050" y="859650"/>
            <a:ext cx="3720300" cy="41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Adalenisgvquo dikanogisv dideloquasdi gowelvi tali degowelo disesdi hia nidegvnoi _ _ _ _ _. Nasgino galvladitlv jigowelo disesdi adanoneho igai degowelv juloyi diganoyvlisdodi saquo atlilovi; eladitlvno jigowelo disesdi adanoneho ijusdi gesv nasgi diganoyvlisdodi.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Hiayeno jinidegvno __ jidegowelo adalenisgvquo dikanogisv dideloquasdi, adanoneho tali ayeli- idigadvhi diganoyvlisdodi degowelv saquo atlilovi, hia jinidegvnoi ____. Ale nasquo galvladitlv jigowelo tali disesdi adanoneho tali iyatelvdi gesv owoyeni saquo atlilov akanogisgvi. </a:t>
            </a:r>
            <a:endParaRPr>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