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038e8e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038e8e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038e8ed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038e8ed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e2c4040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e2c4040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d45c12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d45c1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ᎯᏍᎩᏁ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ᎯᏍᎩᏁ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 ᎯᏍᎩᏁ ᏣᎳᎩ ᎠᏕᎶᏆᏍᏗ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425" y="833425"/>
            <a:ext cx="2371122" cy="400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ᏅᎩᏍᎪᎯ ᎯᏍᎩᏁ ᏣᎳᎩ ᎠᏕᎶᏆᏍᏗ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23950" y="736850"/>
            <a:ext cx="53673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Utvdvhvsgi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Gago janelanei?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Unelanvhi.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2.    Gadono nasquo unelanei?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Nigav gohusdi.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3. 	Gadono uwotlvtanei?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Kanegvquo uwotlvtanei.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4. 	Hilago igohidv gotlvsge nigavi?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Sudali jusvhidv.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5.  	Gadono udvnele galiquogine iga?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Uyawesolei.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6. 	Gadono usde dunejele yvwi?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Unilvquododiyi nasgi galiquogine iga.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7. 	Hilago yvwi dunelane igvyiyi?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Anitaliquoi, asgaya ageyvno.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8. 	Gadono duwoei?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Asgaya adawi duwoei, ageyvno iwi duwoei.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9. 	Jigono nasgi hia anitali uninequov nigadv yvwi?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Vv, nigadiyu nunadalesv yvwi janeha.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0802" l="13553" r="15185" t="9300"/>
          <a:stretch/>
        </p:blipFill>
        <p:spPr>
          <a:xfrm>
            <a:off x="5902025" y="260075"/>
            <a:ext cx="2550074" cy="47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00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ᎯᏍᎩᏁ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12706" l="8827" r="48280" t="68384"/>
          <a:stretch/>
        </p:blipFill>
        <p:spPr>
          <a:xfrm>
            <a:off x="4054950" y="801850"/>
            <a:ext cx="4915674" cy="14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95050" y="859650"/>
            <a:ext cx="3720300" cy="41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Hiano jinidegvno ___ jidegowelo adanoneho tali diganoyvlisdodi nvgi- idigadvhi degowelv saquo atlilovi, ale tali iyatelvdi gesv owoyeni saquo atlilov akanogisgvi.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Hiano jinidegvno ___ jidegowelo adanoneho nvgi diganoyvlisdodi nvgi- idigadvhi degowelv saquo atlilovi, ale nvgi iyatelvdi gesv owoyeni saquo atlilov akanogisgvi.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