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038e8e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038e8e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038e8ed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038e8ed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e2c404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e2c404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d45c1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d45c1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ᏑᏓᎵᏁ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 ᏑᏓᎵᏁ ᏣᎳᎩ ᎠᏕᎶᏆᏍᏗ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425" y="833425"/>
            <a:ext cx="2371122" cy="40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 ᏑᏓᎵᏁ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23950" y="736850"/>
            <a:ext cx="53673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 	Gadono unasde yvwi igvyiyi?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Nanisganvna gesei.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11.	Hatlvno duwekane unelanvhi igvyiyi?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Idini dudov awisvdiyi.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12. 	Gadono usde dunejele igvyiyi?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Dunvsdadele saquo tlugv udatanvhi unigisdiyi.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13. 	Nusdvsgono dunejelv nunadvnelei?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Vtla, uniyostane gejinejelvi.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14. 	Gadono unalisdanelei?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Unisganvjvhi nunalistanei.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15. 	Gadono unelanvhi duwanelei?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Dunugowise awisvdiyi.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16. 	Gadono uwosele adawi?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Gadaquoyeno nihi ale gadohiquo wvdvhilujisani; udvnei.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17. 	Uninequovhisgono nasquo unisganvjvhi nunalistanei?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Vv, nigadiyu unisganvjvhi nunalistanei.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18. 	Gadono unalisdanedi gesesdi udvne unelanvhi anisganai?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Jugiliyoisdodi gesesdi nigohilv uyotlvi; unejei.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0445" l="13567" r="10340" t="12178"/>
          <a:stretch/>
        </p:blipFill>
        <p:spPr>
          <a:xfrm>
            <a:off x="5713000" y="252850"/>
            <a:ext cx="2775226" cy="47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52453" l="52952" r="5464" t="13104"/>
          <a:stretch/>
        </p:blipFill>
        <p:spPr>
          <a:xfrm>
            <a:off x="4329475" y="700725"/>
            <a:ext cx="4765575" cy="25789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95050" y="859650"/>
            <a:ext cx="3994800" cy="4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Hiano jinidegvno ___ jidegowelo adanoneho joi diganoyvlisdodi ayeli- idigadvhi degowelv saquo atlilovi, ale joi iyatelvdi gesv owoyeni saquo atlilov akanogisgvi.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Hiano jinidegvno ___ jidegowelo adanoneho joi- idigadvhi gesv datlilovi,  ale joi diganoyvlisdodi nvgi-idigadvhi degowelv saquo atlilovi, ale joi iyatelvdi gesv owoyeni saquo atlilov akanogisgvi.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Hiano jinidegvno ____ jidegowelo adanoneho sudali idigadvhi gesv datlilovi, ale sudali diganoyvlisdodi nvgi- idigadvhi degowelv saquo atlilovi. Aseno taliquo iyatelvdi geso owoyeni saquo atlilov akanogisgvi, vtlano sudali iyatelvdi yigesoi; nasgi gayula gvnigesv jinidvga. Joino nasgi diganoyvlisdodi dikanogisdi geso iyusdiha eladi nagvga owoyeni ale vsaladvga.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