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Roboto Slab"/>
      <p:regular r:id="rId12"/>
      <p:bold r:id="rId13"/>
    </p:embeddedFont>
    <p:embeddedFont>
      <p:font typeface="Roboto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RobotoSlab-bold.fntdata"/><Relationship Id="rId12" Type="http://schemas.openxmlformats.org/officeDocument/2006/relationships/font" Target="fonts/RobotoSlab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-bold.fntdata"/><Relationship Id="rId14" Type="http://schemas.openxmlformats.org/officeDocument/2006/relationships/font" Target="fonts/Roboto-regular.fntdata"/><Relationship Id="rId17" Type="http://schemas.openxmlformats.org/officeDocument/2006/relationships/font" Target="fonts/Roboto-boldItalic.fntdata"/><Relationship Id="rId16" Type="http://schemas.openxmlformats.org/officeDocument/2006/relationships/font" Target="fonts/Robo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5d995c6ad6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5d995c6ad6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4038e8ed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4038e8ed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4038e8ed2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4038e8ed2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5fe2c4040a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5fe2c4040a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60d45c12c2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60d45c12c2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400"/>
              <a:buFont typeface="Roboto Slab"/>
              <a:buNone/>
              <a:defRPr sz="2400">
                <a:solidFill>
                  <a:srgbClr val="F1C232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11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9" name="Google Shape;49;p11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0" name="Google Shape;50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6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rina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03625" y="4198575"/>
            <a:ext cx="813699" cy="813699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ᎣᏏᏲ</a:t>
            </a:r>
            <a:endParaRPr sz="9600"/>
          </a:p>
        </p:txBody>
      </p:sp>
      <p:sp>
        <p:nvSpPr>
          <p:cNvPr id="58" name="Google Shape;58;p13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ᏅᎩᏍᎪ ᎦᎵᏉᎩᏁ </a:t>
            </a:r>
            <a:r>
              <a:rPr lang="en" sz="3600"/>
              <a:t>ᏣᎳᎩ ᎠᏕᎶᏆᏍᏗ</a:t>
            </a:r>
            <a:endParaRPr sz="36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ᎦᎵᏉᎩᏁ </a:t>
            </a:r>
            <a:r>
              <a:rPr lang="en"/>
              <a:t>ᏣᎳᎩ ᎠᏕᎶᏆᏍᏗ</a:t>
            </a:r>
            <a:endParaRPr/>
          </a:p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387900" y="1002275"/>
            <a:ext cx="8368200" cy="390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</a:rPr>
              <a:t>ᎢᏓᎴᎾ</a:t>
            </a:r>
            <a:endParaRPr sz="3600">
              <a:solidFill>
                <a:srgbClr val="FFFFFF"/>
              </a:solidFill>
            </a:endParaRPr>
          </a:p>
          <a:p>
            <a:pPr indent="0" lvl="0" marL="45720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</a:rPr>
              <a:t>ᏣᎳᎩ ᎢᏗᏬᏂ!</a:t>
            </a:r>
            <a:endParaRPr sz="3600">
              <a:solidFill>
                <a:srgbClr val="FFFFFF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207825" y="147325"/>
            <a:ext cx="854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ᏅᎩᏍᎪᎯ </a:t>
            </a:r>
            <a:r>
              <a:rPr lang="en"/>
              <a:t>ᎦᎵᏉᎩᏁ </a:t>
            </a:r>
            <a:r>
              <a:rPr lang="en"/>
              <a:t> ᏣᎳᎩ ᎠᏕᎶᏆᏍᏗ</a:t>
            </a: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07425" y="833425"/>
            <a:ext cx="2371122" cy="4005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207825" y="147325"/>
            <a:ext cx="854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ᏅᎩᏍᎪᎯ </a:t>
            </a:r>
            <a:r>
              <a:rPr lang="en"/>
              <a:t>ᎦᎵᏉᎩᏁ 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76" name="Google Shape;76;p16"/>
          <p:cNvSpPr txBox="1"/>
          <p:nvPr/>
        </p:nvSpPr>
        <p:spPr>
          <a:xfrm>
            <a:off x="223950" y="736850"/>
            <a:ext cx="5367300" cy="43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19. 	Hilagiyuquono dodvgiliyoistani?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	Daniyohusgesdiquo hnaquo dodvgiliyoistani. 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20. 	Nigadvsgono nasgi igalisdanedi?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	Vv, nigadiyu. 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21. 	Tlasgono gohusdi advnedi yigi adudalesdiyi?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	Vv, gohusdisgini advnedi. 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22. 	Gadono advnedi?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	Gohiyudi jisa galonedv. 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23. 	Gagono nasgi jisa galonedv?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	Unelanvhi uweji nasgi.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24. 	Gadono udvnele jisa galonedv?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	Elohi uluje igudalesilei.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25. 	Gadono udvnele igudalesgvi?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	Idisgana gesv nvjulisdotane uyohusei. 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26. 	Jigono igudalesv nidiv idisgana gesvi. 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	Vtla, unohiyuhiquo unvsv degudaleha. 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27.	Tlasgono nanivquo iyusdi “jisa jiyoiyuhvsga” yanadisgoi?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	Vv, unijata nasgi naniwesgoi. 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28. 	Jigono nasgi nigadi gejisdelvdi?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	Vtla, udohiyusvquosgini dojunadanvdv unohiyunvhi. 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7" name="Google Shape;77;p16"/>
          <p:cNvPicPr preferRelativeResize="0"/>
          <p:nvPr/>
        </p:nvPicPr>
        <p:blipFill rotWithShape="1">
          <a:blip r:embed="rId3">
            <a:alphaModFix/>
          </a:blip>
          <a:srcRect b="13333" l="11151" r="12155" t="6582"/>
          <a:stretch/>
        </p:blipFill>
        <p:spPr>
          <a:xfrm>
            <a:off x="6277675" y="411775"/>
            <a:ext cx="2615601" cy="4572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207825" y="147325"/>
            <a:ext cx="854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</a:t>
            </a:r>
            <a:r>
              <a:rPr lang="en"/>
              <a:t>Ꭿ </a:t>
            </a:r>
            <a:r>
              <a:rPr lang="en"/>
              <a:t>ᎦᎵᏉᎩᏁ</a:t>
            </a:r>
            <a:r>
              <a:rPr lang="en"/>
              <a:t>ᏣᎳᎩ ᎠᏕᎶᏆᏍᏗ</a:t>
            </a:r>
            <a:endParaRPr/>
          </a:p>
        </p:txBody>
      </p:sp>
      <p:pic>
        <p:nvPicPr>
          <p:cNvPr id="83" name="Google Shape;8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1000" y="833425"/>
            <a:ext cx="5941077" cy="4005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/>
          <p:nvPr>
            <p:ph type="title"/>
          </p:nvPr>
        </p:nvSpPr>
        <p:spPr>
          <a:xfrm>
            <a:off x="207825" y="147325"/>
            <a:ext cx="854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</a:t>
            </a:r>
            <a:r>
              <a:rPr lang="en"/>
              <a:t>Ꭿ </a:t>
            </a:r>
            <a:r>
              <a:rPr lang="en"/>
              <a:t>ᎦᎵᏉᎩᏁ</a:t>
            </a:r>
            <a:r>
              <a:rPr lang="en"/>
              <a:t>ᏣᎳᎩ ᎠᏕᎶᏆᏍᏗ</a:t>
            </a:r>
            <a:endParaRPr/>
          </a:p>
        </p:txBody>
      </p:sp>
      <p:pic>
        <p:nvPicPr>
          <p:cNvPr id="89" name="Google Shape;89;p18"/>
          <p:cNvPicPr preferRelativeResize="0"/>
          <p:nvPr/>
        </p:nvPicPr>
        <p:blipFill rotWithShape="1">
          <a:blip r:embed="rId3">
            <a:alphaModFix/>
          </a:blip>
          <a:srcRect b="11453" l="52698" r="5717" t="48316"/>
          <a:stretch/>
        </p:blipFill>
        <p:spPr>
          <a:xfrm>
            <a:off x="4189850" y="787400"/>
            <a:ext cx="4912425" cy="3105252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8"/>
          <p:cNvSpPr txBox="1"/>
          <p:nvPr/>
        </p:nvSpPr>
        <p:spPr>
          <a:xfrm>
            <a:off x="195050" y="859650"/>
            <a:ext cx="3994800" cy="41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Hiano jinidegvno ____ jidegowelo, adanoneho diganoyvlisdodi junela- idigadvhi degowelv saquo atlilovi. 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Adina nasgi hia nigadv datlilov ijigadovhisdiyi ijadulisgesdi, dejinogisgesdi hia ani eladitlv jidegowela, ale ijatlilosgesdi dijoyeni dejitelvhesgvi.  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RSU Theme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