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oboto Slab"/>
      <p:regular r:id="rId14"/>
      <p:bold r:id="rId15"/>
    </p:embeddedFont>
    <p:embeddedFont>
      <p:font typeface="Robo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Slab-bold.fntdata"/><Relationship Id="rId14" Type="http://schemas.openxmlformats.org/officeDocument/2006/relationships/font" Target="fonts/RobotoSlab-regular.fntdata"/><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5d995c6ad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995c6ad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34038e8e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4038e8e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34038e8ed2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4038e8ed2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5fe2c4040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5fe2c4040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60d45c12c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60d45c12c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340409539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40409539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340409539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40409539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5.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ᏅᎩᏍᎪ ᏣᏁᎵᏁ </a:t>
            </a:r>
            <a:r>
              <a:rPr lang="en" sz="3600"/>
              <a:t>ᏣᎳᎩ ᎠᏕᎶᏆᏍᏗ</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ᏣᏁᎵᏁ </a:t>
            </a:r>
            <a:r>
              <a:rPr lang="en"/>
              <a:t>ᏣᎳᎩ ᎠᏕᎶᏆᏍᏗ</a:t>
            </a:r>
            <a:endParaRPr/>
          </a:p>
        </p:txBody>
      </p:sp>
      <p:sp>
        <p:nvSpPr>
          <p:cNvPr id="64" name="Google Shape;64;p14"/>
          <p:cNvSpPr txBox="1"/>
          <p:nvPr>
            <p:ph idx="1" type="body"/>
          </p:nvPr>
        </p:nvSpPr>
        <p:spPr>
          <a:xfrm>
            <a:off x="387900" y="1002275"/>
            <a:ext cx="8368200" cy="39075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3600">
                <a:solidFill>
                  <a:srgbClr val="FFFFFF"/>
                </a:solidFill>
              </a:rPr>
              <a:t>ᎢᏓᎴᎾ</a:t>
            </a:r>
            <a:endParaRPr sz="3600">
              <a:solidFill>
                <a:srgbClr val="FFFFFF"/>
              </a:solidFill>
            </a:endParaRPr>
          </a:p>
          <a:p>
            <a:pPr indent="0" lvl="0" marL="457200" rtl="0" algn="ctr">
              <a:spcBef>
                <a:spcPts val="1600"/>
              </a:spcBef>
              <a:spcAft>
                <a:spcPts val="0"/>
              </a:spcAft>
              <a:buNone/>
            </a:pPr>
            <a:r>
              <a:rPr lang="en" sz="3600">
                <a:solidFill>
                  <a:srgbClr val="FFFFFF"/>
                </a:solidFill>
              </a:rPr>
              <a:t>ᏣᎳᎩ ᎢᏗᏬᏂ!</a:t>
            </a:r>
            <a:endParaRPr sz="3600">
              <a:solidFill>
                <a:srgbClr val="FFFFFF"/>
              </a:solidFill>
            </a:endParaRPr>
          </a:p>
          <a:p>
            <a:pPr indent="0" lvl="0" marL="457200" rtl="0" algn="l">
              <a:spcBef>
                <a:spcPts val="1600"/>
              </a:spcBef>
              <a:spcAft>
                <a:spcPts val="0"/>
              </a:spcAft>
              <a:buNone/>
            </a:pPr>
            <a:r>
              <a:t/>
            </a:r>
            <a:endParaRPr sz="3600">
              <a:solidFill>
                <a:srgbClr val="FFFFFF"/>
              </a:solidFill>
            </a:endParaRPr>
          </a:p>
          <a:p>
            <a:pPr indent="0" lvl="0" marL="0" rtl="0" algn="l">
              <a:spcBef>
                <a:spcPts val="1600"/>
              </a:spcBef>
              <a:spcAft>
                <a:spcPts val="0"/>
              </a:spcAft>
              <a:buNone/>
            </a:pPr>
            <a:r>
              <a:t/>
            </a:r>
            <a:endParaRPr>
              <a:solidFill>
                <a:srgbClr val="FFFFFF"/>
              </a:solidFill>
              <a:latin typeface="Arial"/>
              <a:ea typeface="Arial"/>
              <a:cs typeface="Arial"/>
              <a:sym typeface="Arial"/>
            </a:endParaRPr>
          </a:p>
          <a:p>
            <a:pPr indent="0" lvl="0" marL="0" rtl="0" algn="l">
              <a:spcBef>
                <a:spcPts val="0"/>
              </a:spcBef>
              <a:spcAft>
                <a:spcPts val="0"/>
              </a:spcAft>
              <a:buNone/>
            </a:pPr>
            <a:r>
              <a:t/>
            </a:r>
            <a:endParaRPr sz="1000">
              <a:solidFill>
                <a:srgbClr val="FF0000"/>
              </a:solidFill>
              <a:latin typeface="Arial"/>
              <a:ea typeface="Arial"/>
              <a:cs typeface="Arial"/>
              <a:sym typeface="Arial"/>
            </a:endParaRPr>
          </a:p>
          <a:p>
            <a:pPr indent="0" lvl="0" marL="0" rtl="0" algn="l">
              <a:lnSpc>
                <a:spcPct val="100000"/>
              </a:lnSpc>
              <a:spcBef>
                <a:spcPts val="0"/>
              </a:spcBef>
              <a:spcAft>
                <a:spcPts val="0"/>
              </a:spcAft>
              <a:buNone/>
            </a:pPr>
            <a:r>
              <a:t/>
            </a:r>
            <a:endParaRPr sz="2400">
              <a:solidFill>
                <a:srgbClr val="FFFFFF"/>
              </a:solidFill>
            </a:endParaRPr>
          </a:p>
          <a:p>
            <a:pPr indent="0" lvl="0" marL="0" rtl="0" algn="l">
              <a:spcBef>
                <a:spcPts val="0"/>
              </a:spcBef>
              <a:spcAft>
                <a:spcPts val="1600"/>
              </a:spcAft>
              <a:buNone/>
            </a:pPr>
            <a:r>
              <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ᏅᎩᏍᎪᎯ </a:t>
            </a:r>
            <a:r>
              <a:rPr lang="en"/>
              <a:t>ᏣᏁᎵᏁ </a:t>
            </a:r>
            <a:r>
              <a:rPr lang="en"/>
              <a:t> ᏣᎳᎩ ᎠᏕᎶᏆᏍᏗ</a:t>
            </a:r>
            <a:endParaRPr/>
          </a:p>
        </p:txBody>
      </p:sp>
      <p:pic>
        <p:nvPicPr>
          <p:cNvPr id="70" name="Google Shape;70;p15"/>
          <p:cNvPicPr preferRelativeResize="0"/>
          <p:nvPr/>
        </p:nvPicPr>
        <p:blipFill>
          <a:blip r:embed="rId3">
            <a:alphaModFix/>
          </a:blip>
          <a:stretch>
            <a:fillRect/>
          </a:stretch>
        </p:blipFill>
        <p:spPr>
          <a:xfrm>
            <a:off x="2507425" y="833425"/>
            <a:ext cx="2371122" cy="40052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ᏅᎩᏍᎪᎯ </a:t>
            </a:r>
            <a:r>
              <a:rPr lang="en"/>
              <a:t>ᏣᏁᎵᏁ </a:t>
            </a:r>
            <a:r>
              <a:rPr lang="en"/>
              <a:t> ᏣᎳᎩ ᎠᏕᎶᏆᏍᏗ</a:t>
            </a:r>
            <a:endParaRPr/>
          </a:p>
        </p:txBody>
      </p:sp>
      <p:sp>
        <p:nvSpPr>
          <p:cNvPr id="76" name="Google Shape;76;p16"/>
          <p:cNvSpPr txBox="1"/>
          <p:nvPr/>
        </p:nvSpPr>
        <p:spPr>
          <a:xfrm>
            <a:off x="223950" y="736850"/>
            <a:ext cx="5367300" cy="43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29. 	Gadono anadvneho udohiyuhi anohiyuhvsgi?</a:t>
            </a:r>
            <a:endParaRPr>
              <a:solidFill>
                <a:srgbClr val="FFFFFF"/>
              </a:solidFill>
              <a:latin typeface="Roboto"/>
              <a:ea typeface="Roboto"/>
              <a:cs typeface="Roboto"/>
              <a:sym typeface="Roboto"/>
            </a:endParaRPr>
          </a:p>
          <a:p>
            <a:pPr indent="0" lvl="0" marL="457200" rtl="0" algn="l">
              <a:spcBef>
                <a:spcPts val="0"/>
              </a:spcBef>
              <a:spcAft>
                <a:spcPts val="0"/>
              </a:spcAft>
              <a:buNone/>
            </a:pPr>
            <a:r>
              <a:rPr lang="en">
                <a:solidFill>
                  <a:srgbClr val="FFFFFF"/>
                </a:solidFill>
                <a:latin typeface="Roboto"/>
                <a:ea typeface="Roboto"/>
                <a:cs typeface="Roboto"/>
                <a:sym typeface="Roboto"/>
              </a:rPr>
              <a:t>Vtla anohiyuhvsgvquo uwasv yigesoi, uyosgini uniyelvso unisganvjvi, ale unigeyuso jisa, ale unisquanigodo unejidolvi. </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30. 	Gadono udvne unejv jisa?</a:t>
            </a:r>
            <a:endParaRPr>
              <a:solidFill>
                <a:srgbClr val="FFFFFF"/>
              </a:solidFill>
              <a:latin typeface="Roboto"/>
              <a:ea typeface="Roboto"/>
              <a:cs typeface="Roboto"/>
              <a:sym typeface="Roboto"/>
            </a:endParaRPr>
          </a:p>
          <a:p>
            <a:pPr indent="0" lvl="0" marL="457200" rtl="0" algn="l">
              <a:spcBef>
                <a:spcPts val="0"/>
              </a:spcBef>
              <a:spcAft>
                <a:spcPts val="0"/>
              </a:spcAft>
              <a:buNone/>
            </a:pPr>
            <a:r>
              <a:rPr lang="en">
                <a:solidFill>
                  <a:srgbClr val="FFFFFF"/>
                </a:solidFill>
                <a:latin typeface="Roboto"/>
                <a:ea typeface="Roboto"/>
                <a:cs typeface="Roboto"/>
                <a:sym typeface="Roboto"/>
              </a:rPr>
              <a:t>“Higeyusesdi yihowa janelanvhi nigav janawiyi, ale nigav jadanvdo, ale nigav nijalinigvgvi,” ale “nav idisdadala higeyusesdi, jvsv nijadageyusv nasgiyai.”</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31. 	Nasgiquosgo nigesv unejei?</a:t>
            </a:r>
            <a:endParaRPr>
              <a:solidFill>
                <a:srgbClr val="FFFFFF"/>
              </a:solidFill>
              <a:latin typeface="Roboto"/>
              <a:ea typeface="Roboto"/>
              <a:cs typeface="Roboto"/>
              <a:sym typeface="Roboto"/>
            </a:endParaRPr>
          </a:p>
          <a:p>
            <a:pPr indent="0" lvl="0" marL="457200" rtl="0" algn="l">
              <a:spcBef>
                <a:spcPts val="0"/>
              </a:spcBef>
              <a:spcAft>
                <a:spcPts val="0"/>
              </a:spcAft>
              <a:buNone/>
            </a:pPr>
            <a:r>
              <a:rPr lang="en">
                <a:solidFill>
                  <a:srgbClr val="FFFFFF"/>
                </a:solidFill>
                <a:latin typeface="Roboto"/>
                <a:ea typeface="Roboto"/>
                <a:cs typeface="Roboto"/>
                <a:sym typeface="Roboto"/>
              </a:rPr>
              <a:t>Vtla, nasgisgini hia nugvwiyusv ulinejvi. Nanivno anisquanigodisgi nasgi hia ulinejvi, nasquo unisquanigodiyu geso nigav ulinejvhi nasgi igai anigatahvi. </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32. 	Gadono junedi jisa galonedv gvwohiyuhvsgi?</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	Gvnidv junedi ale uwadohiyadv adanvdadisdi nigohilvi. </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33. 	Hatlvno wanehesdi?</a:t>
            </a:r>
            <a:endParaRPr>
              <a:solidFill>
                <a:srgbClr val="FFFFFF"/>
              </a:solidFill>
              <a:latin typeface="Roboto"/>
              <a:ea typeface="Roboto"/>
              <a:cs typeface="Roboto"/>
              <a:sym typeface="Roboto"/>
            </a:endParaRPr>
          </a:p>
          <a:p>
            <a:pPr indent="0" lvl="0" marL="457200" rtl="0" algn="l">
              <a:spcBef>
                <a:spcPts val="0"/>
              </a:spcBef>
              <a:spcAft>
                <a:spcPts val="0"/>
              </a:spcAft>
              <a:buNone/>
            </a:pPr>
            <a:r>
              <a:rPr lang="en">
                <a:solidFill>
                  <a:srgbClr val="FFFFFF"/>
                </a:solidFill>
                <a:latin typeface="Roboto"/>
                <a:ea typeface="Roboto"/>
                <a:cs typeface="Roboto"/>
                <a:sym typeface="Roboto"/>
              </a:rPr>
              <a:t>Galvladi wanehesdi unelanvhi ehvi. Tlasgini nahna ehisdi adanvdadisdi yehesdi, vtla ale vyugi yehesdi, vtla ale ayohuhisdi yehesdi, vtla ale gohusdi uyo ayelvdi gesvi; nvwadohiyadvquosgini, ale ulihelisdi, ale adageyudi gesv ukaliyuhi gesesdi. </a:t>
            </a:r>
            <a:endParaRPr>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latin typeface="Roboto"/>
              <a:ea typeface="Roboto"/>
              <a:cs typeface="Roboto"/>
              <a:sym typeface="Roboto"/>
            </a:endParaRPr>
          </a:p>
        </p:txBody>
      </p:sp>
      <p:pic>
        <p:nvPicPr>
          <p:cNvPr id="77" name="Google Shape;77;p16"/>
          <p:cNvPicPr preferRelativeResize="0"/>
          <p:nvPr/>
        </p:nvPicPr>
        <p:blipFill rotWithShape="1">
          <a:blip r:embed="rId3">
            <a:alphaModFix/>
          </a:blip>
          <a:srcRect b="22171" l="13868" r="13366" t="6765"/>
          <a:stretch/>
        </p:blipFill>
        <p:spPr>
          <a:xfrm>
            <a:off x="6130300" y="563475"/>
            <a:ext cx="2726351" cy="44572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7"/>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a:t>
            </a:r>
            <a:r>
              <a:rPr lang="en"/>
              <a:t>Ꭿ </a:t>
            </a:r>
            <a:r>
              <a:rPr lang="en"/>
              <a:t>ᏣᏁᎵᏁ</a:t>
            </a:r>
            <a:r>
              <a:rPr lang="en"/>
              <a:t>ᏣᎳᎩ ᎠᏕᎶᏆᏍᏗ</a:t>
            </a:r>
            <a:endParaRPr/>
          </a:p>
        </p:txBody>
      </p:sp>
      <p:pic>
        <p:nvPicPr>
          <p:cNvPr id="83" name="Google Shape;83;p17"/>
          <p:cNvPicPr preferRelativeResize="0"/>
          <p:nvPr/>
        </p:nvPicPr>
        <p:blipFill>
          <a:blip r:embed="rId3">
            <a:alphaModFix/>
          </a:blip>
          <a:stretch>
            <a:fillRect/>
          </a:stretch>
        </p:blipFill>
        <p:spPr>
          <a:xfrm>
            <a:off x="1171000" y="833425"/>
            <a:ext cx="5941077" cy="40052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8"/>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a:t>
            </a:r>
            <a:r>
              <a:rPr lang="en"/>
              <a:t>Ꭿ </a:t>
            </a:r>
            <a:r>
              <a:rPr lang="en"/>
              <a:t>ᏣᏁᎵᏁ</a:t>
            </a:r>
            <a:r>
              <a:rPr lang="en"/>
              <a:t>ᏣᎳᎩ ᎠᏕᎶᏆᏍᏗ</a:t>
            </a:r>
            <a:endParaRPr/>
          </a:p>
        </p:txBody>
      </p:sp>
      <p:pic>
        <p:nvPicPr>
          <p:cNvPr id="89" name="Google Shape;89;p18"/>
          <p:cNvPicPr preferRelativeResize="0"/>
          <p:nvPr/>
        </p:nvPicPr>
        <p:blipFill rotWithShape="1">
          <a:blip r:embed="rId3">
            <a:alphaModFix/>
          </a:blip>
          <a:srcRect b="8647" l="10426" r="5284" t="6405"/>
          <a:stretch/>
        </p:blipFill>
        <p:spPr>
          <a:xfrm>
            <a:off x="968025" y="833425"/>
            <a:ext cx="6089850" cy="39893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ᏅᎩᏍᎪᎯ ᏣᏁᎵᏁᏣᎳᎩ ᎠᏕᎶᏆᏍᏗ</a:t>
            </a:r>
            <a:endParaRPr/>
          </a:p>
        </p:txBody>
      </p:sp>
      <p:sp>
        <p:nvSpPr>
          <p:cNvPr id="95" name="Google Shape;95;p19"/>
          <p:cNvSpPr txBox="1"/>
          <p:nvPr/>
        </p:nvSpPr>
        <p:spPr>
          <a:xfrm>
            <a:off x="195050" y="859650"/>
            <a:ext cx="3994800" cy="416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7. Agilawisdiyi</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Diganoyvlisdodi jidegowela unanelagiha deunadoadi, hiano nusdi deunadov, do, le, mi, ga, so, la, si; dagowelisgvno eladi alenvdi galvladino agati digowelodi, ale do gowelv alenvdi. Hiano nasgi junela diganoyvlisdodi, do, le, mi, ga, so, la, si, do, agilawisdiyi dudov. Hia agilawisdiyi jidojoja nvdigalisdodi hia nasgi junela diganoyvlisdodi dakanogisgvi do alenvdodi gesoi, galvladi agati kanogisdi gesoi, hia nigvnoi;_______</a:t>
            </a:r>
            <a:endParaRPr>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latin typeface="Roboto"/>
              <a:ea typeface="Roboto"/>
              <a:cs typeface="Roboto"/>
              <a:sym typeface="Roboto"/>
            </a:endParaRPr>
          </a:p>
        </p:txBody>
      </p:sp>
      <p:pic>
        <p:nvPicPr>
          <p:cNvPr id="96" name="Google Shape;96;p19"/>
          <p:cNvPicPr preferRelativeResize="0"/>
          <p:nvPr/>
        </p:nvPicPr>
        <p:blipFill rotWithShape="1">
          <a:blip r:embed="rId3">
            <a:alphaModFix/>
          </a:blip>
          <a:srcRect b="8647" l="10426" r="46879" t="65571"/>
          <a:stretch/>
        </p:blipFill>
        <p:spPr>
          <a:xfrm>
            <a:off x="4057724" y="833425"/>
            <a:ext cx="4907301" cy="1926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ᏅᎩᏍᎪᎯ ᏣᏁᎵᏁᏣᎳᎩ ᎠᏕᎶᏆᏍᏗ</a:t>
            </a:r>
            <a:endParaRPr/>
          </a:p>
        </p:txBody>
      </p:sp>
      <p:sp>
        <p:nvSpPr>
          <p:cNvPr id="102" name="Google Shape;102;p20"/>
          <p:cNvSpPr txBox="1"/>
          <p:nvPr/>
        </p:nvSpPr>
        <p:spPr>
          <a:xfrm>
            <a:off x="195050" y="859650"/>
            <a:ext cx="3994800" cy="416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Hiasgininonv junela diganoyvlisdodi jidegowela vtla ijudaliha yigi diganoyvlistanvsdiyi. Hiayeno ga ale mi diganoyvlisdodiyi, ale nasquo si ale do diganoyvlisdodiyi ase ayeliquo iyvdv nigadalv diganoyvlisdodiyi disoi nidudalvi. Nasgino iyusdi mi ale ga nidudalv diganoyvlisdodiyi, ale nasquo si ale do nigadalvi ayeli iyalasinvhi dojoja; digvwadvdi gesv hia ani eladitlv jidegowela gvnigesv nigvneha. </a:t>
            </a:r>
            <a:endParaRPr>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latin typeface="Roboto"/>
              <a:ea typeface="Roboto"/>
              <a:cs typeface="Roboto"/>
              <a:sym typeface="Roboto"/>
            </a:endParaRPr>
          </a:p>
        </p:txBody>
      </p:sp>
      <p:pic>
        <p:nvPicPr>
          <p:cNvPr id="103" name="Google Shape;103;p20"/>
          <p:cNvPicPr preferRelativeResize="0"/>
          <p:nvPr/>
        </p:nvPicPr>
        <p:blipFill rotWithShape="1">
          <a:blip r:embed="rId3">
            <a:alphaModFix/>
          </a:blip>
          <a:srcRect b="40749" l="54282" r="5180" t="12293"/>
          <a:stretch/>
        </p:blipFill>
        <p:spPr>
          <a:xfrm>
            <a:off x="4254950" y="833425"/>
            <a:ext cx="4659474" cy="3508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