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Slab"/>
      <p:regular r:id="rId25"/>
      <p:bold r:id="rId26"/>
    </p:embeddedFont>
    <p:embeddedFont>
      <p:font typeface="Roboto"/>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Slab-bold.fntdata"/><Relationship Id="rId25" Type="http://schemas.openxmlformats.org/officeDocument/2006/relationships/font" Target="fonts/RobotoSlab-regular.fntdata"/><Relationship Id="rId28" Type="http://schemas.openxmlformats.org/officeDocument/2006/relationships/font" Target="fonts/Roboto-bold.fntdata"/><Relationship Id="rId27" Type="http://schemas.openxmlformats.org/officeDocument/2006/relationships/font" Target="fonts/Roboto-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Roboto-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Roboto-boldItalic.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 name="Shape 58"/>
        <p:cNvGrpSpPr/>
        <p:nvPr/>
      </p:nvGrpSpPr>
      <p:grpSpPr>
        <a:xfrm>
          <a:off x="0" y="0"/>
          <a:ext cx="0" cy="0"/>
          <a:chOff x="0" y="0"/>
          <a:chExt cx="0" cy="0"/>
        </a:xfrm>
      </p:grpSpPr>
      <p:sp>
        <p:nvSpPr>
          <p:cNvPr id="59" name="Google Shape;59;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g5d995c6ad6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 name="Google Shape;121;g5d995c6ad6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g5d995c6ad6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5d995c6ad6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0" name="Shape 140"/>
        <p:cNvGrpSpPr/>
        <p:nvPr/>
      </p:nvGrpSpPr>
      <p:grpSpPr>
        <a:xfrm>
          <a:off x="0" y="0"/>
          <a:ext cx="0" cy="0"/>
          <a:chOff x="0" y="0"/>
          <a:chExt cx="0" cy="0"/>
        </a:xfrm>
      </p:grpSpPr>
      <p:sp>
        <p:nvSpPr>
          <p:cNvPr id="141" name="Google Shape;141;g5d995c6ad6_0_1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5d995c6ad6_0_1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5d995c6ad6_0_1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5d995c6ad6_0_1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5d995c6ad6_0_1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d995c6ad6_0_1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0" name="Shape 180"/>
        <p:cNvGrpSpPr/>
        <p:nvPr/>
      </p:nvGrpSpPr>
      <p:grpSpPr>
        <a:xfrm>
          <a:off x="0" y="0"/>
          <a:ext cx="0" cy="0"/>
          <a:chOff x="0" y="0"/>
          <a:chExt cx="0" cy="0"/>
        </a:xfrm>
      </p:grpSpPr>
      <p:sp>
        <p:nvSpPr>
          <p:cNvPr id="181" name="Google Shape;181;g5d995c6ad6_0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2" name="Google Shape;182;g5d995c6ad6_0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8" name="Shape 188"/>
        <p:cNvGrpSpPr/>
        <p:nvPr/>
      </p:nvGrpSpPr>
      <p:grpSpPr>
        <a:xfrm>
          <a:off x="0" y="0"/>
          <a:ext cx="0" cy="0"/>
          <a:chOff x="0" y="0"/>
          <a:chExt cx="0" cy="0"/>
        </a:xfrm>
      </p:grpSpPr>
      <p:sp>
        <p:nvSpPr>
          <p:cNvPr id="189" name="Google Shape;189;g5d995c6ad6_0_1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0" name="Google Shape;190;g5d995c6ad6_0_1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6" name="Shape 196"/>
        <p:cNvGrpSpPr/>
        <p:nvPr/>
      </p:nvGrpSpPr>
      <p:grpSpPr>
        <a:xfrm>
          <a:off x="0" y="0"/>
          <a:ext cx="0" cy="0"/>
          <a:chOff x="0" y="0"/>
          <a:chExt cx="0" cy="0"/>
        </a:xfrm>
      </p:grpSpPr>
      <p:sp>
        <p:nvSpPr>
          <p:cNvPr id="197" name="Google Shape;197;g5d995c6ad6_0_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d995c6ad6_0_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3" name="Shape 203"/>
        <p:cNvGrpSpPr/>
        <p:nvPr/>
      </p:nvGrpSpPr>
      <p:grpSpPr>
        <a:xfrm>
          <a:off x="0" y="0"/>
          <a:ext cx="0" cy="0"/>
          <a:chOff x="0" y="0"/>
          <a:chExt cx="0" cy="0"/>
        </a:xfrm>
      </p:grpSpPr>
      <p:sp>
        <p:nvSpPr>
          <p:cNvPr id="204" name="Google Shape;204;g5d995c6ad6_0_1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5d995c6ad6_0_1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g5d995c6ad6_0_1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2" name="Google Shape;212;g5d995c6ad6_0_1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 name="Shape 64"/>
        <p:cNvGrpSpPr/>
        <p:nvPr/>
      </p:nvGrpSpPr>
      <p:grpSpPr>
        <a:xfrm>
          <a:off x="0" y="0"/>
          <a:ext cx="0" cy="0"/>
          <a:chOff x="0" y="0"/>
          <a:chExt cx="0" cy="0"/>
        </a:xfrm>
      </p:grpSpPr>
      <p:sp>
        <p:nvSpPr>
          <p:cNvPr id="65" name="Google Shape;65;g5d995c6ad6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 name="Google Shape;66;g5d995c6ad6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g5d995c6ad6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 name="Google Shape;72;g5d995c6ad6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7" name="Shape 77"/>
        <p:cNvGrpSpPr/>
        <p:nvPr/>
      </p:nvGrpSpPr>
      <p:grpSpPr>
        <a:xfrm>
          <a:off x="0" y="0"/>
          <a:ext cx="0" cy="0"/>
          <a:chOff x="0" y="0"/>
          <a:chExt cx="0" cy="0"/>
        </a:xfrm>
      </p:grpSpPr>
      <p:sp>
        <p:nvSpPr>
          <p:cNvPr id="78" name="Google Shape;78;g5d995c6ad6_0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 name="Google Shape;79;g5d995c6ad6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g5d995c6ad6_0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5d995c6ad6_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 name="Shape 91"/>
        <p:cNvGrpSpPr/>
        <p:nvPr/>
      </p:nvGrpSpPr>
      <p:grpSpPr>
        <a:xfrm>
          <a:off x="0" y="0"/>
          <a:ext cx="0" cy="0"/>
          <a:chOff x="0" y="0"/>
          <a:chExt cx="0" cy="0"/>
        </a:xfrm>
      </p:grpSpPr>
      <p:sp>
        <p:nvSpPr>
          <p:cNvPr id="92" name="Google Shape;92;g5d995c6ad6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 name="Google Shape;93;g5d995c6ad6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 name="Shape 98"/>
        <p:cNvGrpSpPr/>
        <p:nvPr/>
      </p:nvGrpSpPr>
      <p:grpSpPr>
        <a:xfrm>
          <a:off x="0" y="0"/>
          <a:ext cx="0" cy="0"/>
          <a:chOff x="0" y="0"/>
          <a:chExt cx="0" cy="0"/>
        </a:xfrm>
      </p:grpSpPr>
      <p:sp>
        <p:nvSpPr>
          <p:cNvPr id="99" name="Google Shape;99;g5d995c6ad6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5d995c6ad6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g5d995c6ad6_0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d995c6ad6_0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g5d995c6ad6_0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5d995c6ad6_0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 name="Shape 10"/>
        <p:cNvGrpSpPr/>
        <p:nvPr/>
      </p:nvGrpSpPr>
      <p:grpSpPr>
        <a:xfrm>
          <a:off x="0" y="0"/>
          <a:ext cx="0" cy="0"/>
          <a:chOff x="0" y="0"/>
          <a:chExt cx="0" cy="0"/>
        </a:xfrm>
      </p:grpSpPr>
      <p:cxnSp>
        <p:nvCxnSpPr>
          <p:cNvPr id="11" name="Google Shape;11;p2"/>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2" name="Google Shape;12;p2"/>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lvl1pPr lvl="0" algn="ctr">
              <a:spcBef>
                <a:spcPts val="0"/>
              </a:spcBef>
              <a:spcAft>
                <a:spcPts val="0"/>
              </a:spcAft>
              <a:buSzPts val="4000"/>
              <a:buNone/>
              <a:defRPr sz="4000"/>
            </a:lvl1pPr>
            <a:lvl2pPr lvl="1" algn="ctr">
              <a:spcBef>
                <a:spcPts val="0"/>
              </a:spcBef>
              <a:spcAft>
                <a:spcPts val="0"/>
              </a:spcAft>
              <a:buSzPts val="4000"/>
              <a:buNone/>
              <a:defRPr sz="4000"/>
            </a:lvl2pPr>
            <a:lvl3pPr lvl="2" algn="ctr">
              <a:spcBef>
                <a:spcPts val="0"/>
              </a:spcBef>
              <a:spcAft>
                <a:spcPts val="0"/>
              </a:spcAft>
              <a:buSzPts val="4000"/>
              <a:buNone/>
              <a:defRPr sz="4000"/>
            </a:lvl3pPr>
            <a:lvl4pPr lvl="3" algn="ctr">
              <a:spcBef>
                <a:spcPts val="0"/>
              </a:spcBef>
              <a:spcAft>
                <a:spcPts val="0"/>
              </a:spcAft>
              <a:buSzPts val="4000"/>
              <a:buNone/>
              <a:defRPr sz="4000"/>
            </a:lvl4pPr>
            <a:lvl5pPr lvl="4" algn="ctr">
              <a:spcBef>
                <a:spcPts val="0"/>
              </a:spcBef>
              <a:spcAft>
                <a:spcPts val="0"/>
              </a:spcAft>
              <a:buSzPts val="4000"/>
              <a:buNone/>
              <a:defRPr sz="4000"/>
            </a:lvl5pPr>
            <a:lvl6pPr lvl="5" algn="ctr">
              <a:spcBef>
                <a:spcPts val="0"/>
              </a:spcBef>
              <a:spcAft>
                <a:spcPts val="0"/>
              </a:spcAft>
              <a:buSzPts val="4000"/>
              <a:buNone/>
              <a:defRPr sz="4000"/>
            </a:lvl6pPr>
            <a:lvl7pPr lvl="6" algn="ctr">
              <a:spcBef>
                <a:spcPts val="0"/>
              </a:spcBef>
              <a:spcAft>
                <a:spcPts val="0"/>
              </a:spcAft>
              <a:buSzPts val="4000"/>
              <a:buNone/>
              <a:defRPr sz="4000"/>
            </a:lvl7pPr>
            <a:lvl8pPr lvl="7" algn="ctr">
              <a:spcBef>
                <a:spcPts val="0"/>
              </a:spcBef>
              <a:spcAft>
                <a:spcPts val="0"/>
              </a:spcAft>
              <a:buSzPts val="4000"/>
              <a:buNone/>
              <a:defRPr sz="4000"/>
            </a:lvl8pPr>
            <a:lvl9pPr lvl="8" algn="ctr">
              <a:spcBef>
                <a:spcPts val="0"/>
              </a:spcBef>
              <a:spcAft>
                <a:spcPts val="0"/>
              </a:spcAft>
              <a:buSzPts val="4000"/>
              <a:buNone/>
              <a:defRPr sz="4000"/>
            </a:lvl9pPr>
          </a:lstStyle>
          <a:p/>
        </p:txBody>
      </p:sp>
      <p:sp>
        <p:nvSpPr>
          <p:cNvPr id="13" name="Google Shape;13;p2"/>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rgbClr val="F1C232"/>
              </a:buClr>
              <a:buSzPts val="2400"/>
              <a:buFont typeface="Roboto Slab"/>
              <a:buNone/>
              <a:defRPr sz="2400">
                <a:solidFill>
                  <a:srgbClr val="F1C232"/>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4" name="Google Shape;14;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51" name="Shape 51"/>
        <p:cNvGrpSpPr/>
        <p:nvPr/>
      </p:nvGrpSpPr>
      <p:grpSpPr>
        <a:xfrm>
          <a:off x="0" y="0"/>
          <a:ext cx="0" cy="0"/>
          <a:chOff x="0" y="0"/>
          <a:chExt cx="0" cy="0"/>
        </a:xfrm>
      </p:grpSpPr>
      <p:sp>
        <p:nvSpPr>
          <p:cNvPr id="52" name="Google Shape;52;p11"/>
          <p:cNvSpPr/>
          <p:nvPr/>
        </p:nvSpPr>
        <p:spPr>
          <a:xfrm>
            <a:off x="150" y="5076825"/>
            <a:ext cx="9143700" cy="666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11"/>
          <p:cNvSpPr txBox="1"/>
          <p:nvPr>
            <p:ph hasCustomPrompt="1" type="title"/>
          </p:nvPr>
        </p:nvSpPr>
        <p:spPr>
          <a:xfrm>
            <a:off x="387900" y="1152450"/>
            <a:ext cx="8368200" cy="1538400"/>
          </a:xfrm>
          <a:prstGeom prst="rect">
            <a:avLst/>
          </a:prstGeom>
        </p:spPr>
        <p:txBody>
          <a:bodyPr anchorCtr="0" anchor="ctr" bIns="91425" lIns="91425" spcFirstLastPara="1" rIns="91425" wrap="square" tIns="91425">
            <a:noAutofit/>
          </a:bodyPr>
          <a:lstStyle>
            <a:lvl1pPr lvl="0" algn="ctr">
              <a:spcBef>
                <a:spcPts val="0"/>
              </a:spcBef>
              <a:spcAft>
                <a:spcPts val="0"/>
              </a:spcAft>
              <a:buClr>
                <a:schemeClr val="accent5"/>
              </a:buClr>
              <a:buSzPts val="13000"/>
              <a:buNone/>
              <a:defRPr sz="13000">
                <a:solidFill>
                  <a:schemeClr val="accent5"/>
                </a:solidFill>
              </a:defRPr>
            </a:lvl1pPr>
            <a:lvl2pPr lvl="1" algn="ctr">
              <a:spcBef>
                <a:spcPts val="0"/>
              </a:spcBef>
              <a:spcAft>
                <a:spcPts val="0"/>
              </a:spcAft>
              <a:buClr>
                <a:schemeClr val="accent5"/>
              </a:buClr>
              <a:buSzPts val="13000"/>
              <a:buNone/>
              <a:defRPr sz="13000">
                <a:solidFill>
                  <a:schemeClr val="accent5"/>
                </a:solidFill>
              </a:defRPr>
            </a:lvl2pPr>
            <a:lvl3pPr lvl="2" algn="ctr">
              <a:spcBef>
                <a:spcPts val="0"/>
              </a:spcBef>
              <a:spcAft>
                <a:spcPts val="0"/>
              </a:spcAft>
              <a:buClr>
                <a:schemeClr val="accent5"/>
              </a:buClr>
              <a:buSzPts val="13000"/>
              <a:buNone/>
              <a:defRPr sz="13000">
                <a:solidFill>
                  <a:schemeClr val="accent5"/>
                </a:solidFill>
              </a:defRPr>
            </a:lvl3pPr>
            <a:lvl4pPr lvl="3" algn="ctr">
              <a:spcBef>
                <a:spcPts val="0"/>
              </a:spcBef>
              <a:spcAft>
                <a:spcPts val="0"/>
              </a:spcAft>
              <a:buClr>
                <a:schemeClr val="accent5"/>
              </a:buClr>
              <a:buSzPts val="13000"/>
              <a:buNone/>
              <a:defRPr sz="13000">
                <a:solidFill>
                  <a:schemeClr val="accent5"/>
                </a:solidFill>
              </a:defRPr>
            </a:lvl4pPr>
            <a:lvl5pPr lvl="4" algn="ctr">
              <a:spcBef>
                <a:spcPts val="0"/>
              </a:spcBef>
              <a:spcAft>
                <a:spcPts val="0"/>
              </a:spcAft>
              <a:buClr>
                <a:schemeClr val="accent5"/>
              </a:buClr>
              <a:buSzPts val="13000"/>
              <a:buNone/>
              <a:defRPr sz="13000">
                <a:solidFill>
                  <a:schemeClr val="accent5"/>
                </a:solidFill>
              </a:defRPr>
            </a:lvl5pPr>
            <a:lvl6pPr lvl="5" algn="ctr">
              <a:spcBef>
                <a:spcPts val="0"/>
              </a:spcBef>
              <a:spcAft>
                <a:spcPts val="0"/>
              </a:spcAft>
              <a:buClr>
                <a:schemeClr val="accent5"/>
              </a:buClr>
              <a:buSzPts val="13000"/>
              <a:buNone/>
              <a:defRPr sz="13000">
                <a:solidFill>
                  <a:schemeClr val="accent5"/>
                </a:solidFill>
              </a:defRPr>
            </a:lvl6pPr>
            <a:lvl7pPr lvl="6" algn="ctr">
              <a:spcBef>
                <a:spcPts val="0"/>
              </a:spcBef>
              <a:spcAft>
                <a:spcPts val="0"/>
              </a:spcAft>
              <a:buClr>
                <a:schemeClr val="accent5"/>
              </a:buClr>
              <a:buSzPts val="13000"/>
              <a:buNone/>
              <a:defRPr sz="13000">
                <a:solidFill>
                  <a:schemeClr val="accent5"/>
                </a:solidFill>
              </a:defRPr>
            </a:lvl7pPr>
            <a:lvl8pPr lvl="7" algn="ctr">
              <a:spcBef>
                <a:spcPts val="0"/>
              </a:spcBef>
              <a:spcAft>
                <a:spcPts val="0"/>
              </a:spcAft>
              <a:buClr>
                <a:schemeClr val="accent5"/>
              </a:buClr>
              <a:buSzPts val="13000"/>
              <a:buNone/>
              <a:defRPr sz="13000">
                <a:solidFill>
                  <a:schemeClr val="accent5"/>
                </a:solidFill>
              </a:defRPr>
            </a:lvl8pPr>
            <a:lvl9pPr lvl="8" algn="ctr">
              <a:spcBef>
                <a:spcPts val="0"/>
              </a:spcBef>
              <a:spcAft>
                <a:spcPts val="0"/>
              </a:spcAft>
              <a:buClr>
                <a:schemeClr val="accent5"/>
              </a:buClr>
              <a:buSzPts val="13000"/>
              <a:buNone/>
              <a:defRPr sz="13000">
                <a:solidFill>
                  <a:schemeClr val="accent5"/>
                </a:solidFill>
              </a:defRPr>
            </a:lvl9pPr>
          </a:lstStyle>
          <a:p>
            <a:r>
              <a:t>xx%</a:t>
            </a:r>
          </a:p>
        </p:txBody>
      </p:sp>
      <p:sp>
        <p:nvSpPr>
          <p:cNvPr id="54" name="Google Shape;54;p11"/>
          <p:cNvSpPr txBox="1"/>
          <p:nvPr>
            <p:ph idx="1" type="body"/>
          </p:nvPr>
        </p:nvSpPr>
        <p:spPr>
          <a:xfrm>
            <a:off x="387900" y="2919450"/>
            <a:ext cx="8368200" cy="10716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5" name="Google Shape;55;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5" name="Shape 15"/>
        <p:cNvGrpSpPr/>
        <p:nvPr/>
      </p:nvGrpSpPr>
      <p:grpSpPr>
        <a:xfrm>
          <a:off x="0" y="0"/>
          <a:ext cx="0" cy="0"/>
          <a:chOff x="0" y="0"/>
          <a:chExt cx="0" cy="0"/>
        </a:xfrm>
      </p:grpSpPr>
      <p:cxnSp>
        <p:nvCxnSpPr>
          <p:cNvPr id="16" name="Google Shape;16;p3"/>
          <p:cNvCxnSpPr/>
          <p:nvPr/>
        </p:nvCxnSpPr>
        <p:spPr>
          <a:xfrm>
            <a:off x="4359602" y="2817464"/>
            <a:ext cx="424800" cy="0"/>
          </a:xfrm>
          <a:prstGeom prst="straightConnector1">
            <a:avLst/>
          </a:prstGeom>
          <a:noFill/>
          <a:ln cap="flat" cmpd="sng" w="38100">
            <a:solidFill>
              <a:schemeClr val="accent4"/>
            </a:solidFill>
            <a:prstDash val="solid"/>
            <a:round/>
            <a:headEnd len="sm" w="sm" type="none"/>
            <a:tailEnd len="sm" w="sm" type="none"/>
          </a:ln>
        </p:spPr>
      </p:cxnSp>
      <p:sp>
        <p:nvSpPr>
          <p:cNvPr id="17" name="Google Shape;17;p3"/>
          <p:cNvSpPr txBox="1"/>
          <p:nvPr>
            <p:ph type="title"/>
          </p:nvPr>
        </p:nvSpPr>
        <p:spPr>
          <a:xfrm>
            <a:off x="480750" y="1764950"/>
            <a:ext cx="8222100" cy="9075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8" name="Google Shape;18;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cxnSp>
        <p:nvCxnSpPr>
          <p:cNvPr id="20" name="Google Shape;20;p4"/>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1" name="Google Shape;21;p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87900" y="1489824"/>
            <a:ext cx="8368200" cy="30789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cxnSp>
        <p:nvCxnSpPr>
          <p:cNvPr id="25" name="Google Shape;25;p5"/>
          <p:cNvCxnSpPr/>
          <p:nvPr/>
        </p:nvCxnSpPr>
        <p:spPr>
          <a:xfrm>
            <a:off x="492563" y="1260284"/>
            <a:ext cx="424800" cy="0"/>
          </a:xfrm>
          <a:prstGeom prst="straightConnector1">
            <a:avLst/>
          </a:prstGeom>
          <a:noFill/>
          <a:ln cap="flat" cmpd="sng" w="38100">
            <a:solidFill>
              <a:schemeClr val="accent4"/>
            </a:solidFill>
            <a:prstDash val="solid"/>
            <a:round/>
            <a:headEnd len="sm" w="sm" type="none"/>
            <a:tailEnd len="sm" w="sm" type="none"/>
          </a:ln>
        </p:spPr>
      </p:cxnSp>
      <p:sp>
        <p:nvSpPr>
          <p:cNvPr id="26" name="Google Shape;26;p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7" name="Google Shape;27;p5"/>
          <p:cNvSpPr txBox="1"/>
          <p:nvPr>
            <p:ph idx="1" type="body"/>
          </p:nvPr>
        </p:nvSpPr>
        <p:spPr>
          <a:xfrm>
            <a:off x="3879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2" type="body"/>
          </p:nvPr>
        </p:nvSpPr>
        <p:spPr>
          <a:xfrm>
            <a:off x="4756200" y="1489825"/>
            <a:ext cx="3999900" cy="30789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9" name="Google Shape;29;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2" name="Google Shape;32;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3" name="Shape 33"/>
        <p:cNvGrpSpPr/>
        <p:nvPr/>
      </p:nvGrpSpPr>
      <p:grpSpPr>
        <a:xfrm>
          <a:off x="0" y="0"/>
          <a:ext cx="0" cy="0"/>
          <a:chOff x="0" y="0"/>
          <a:chExt cx="0" cy="0"/>
        </a:xfrm>
      </p:grpSpPr>
      <p:cxnSp>
        <p:nvCxnSpPr>
          <p:cNvPr id="34" name="Google Shape;34;p7"/>
          <p:cNvCxnSpPr/>
          <p:nvPr/>
        </p:nvCxnSpPr>
        <p:spPr>
          <a:xfrm>
            <a:off x="489218" y="1412277"/>
            <a:ext cx="331500" cy="0"/>
          </a:xfrm>
          <a:prstGeom prst="straightConnector1">
            <a:avLst/>
          </a:prstGeom>
          <a:noFill/>
          <a:ln cap="flat" cmpd="sng" w="38100">
            <a:solidFill>
              <a:schemeClr val="accent4"/>
            </a:solidFill>
            <a:prstDash val="solid"/>
            <a:round/>
            <a:headEnd len="sm" w="sm" type="none"/>
            <a:tailEnd len="sm" w="sm" type="none"/>
          </a:ln>
        </p:spPr>
      </p:cxnSp>
      <p:sp>
        <p:nvSpPr>
          <p:cNvPr id="35" name="Google Shape;35;p7"/>
          <p:cNvSpPr txBox="1"/>
          <p:nvPr>
            <p:ph type="title"/>
          </p:nvPr>
        </p:nvSpPr>
        <p:spPr>
          <a:xfrm>
            <a:off x="3879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6" name="Google Shape;36;p7"/>
          <p:cNvSpPr txBox="1"/>
          <p:nvPr>
            <p:ph idx="1" type="body"/>
          </p:nvPr>
        </p:nvSpPr>
        <p:spPr>
          <a:xfrm>
            <a:off x="387900" y="1594025"/>
            <a:ext cx="2808000" cy="26811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7" name="Google Shape;37;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8" name="Shape 38"/>
        <p:cNvGrpSpPr/>
        <p:nvPr/>
      </p:nvGrpSpPr>
      <p:grpSpPr>
        <a:xfrm>
          <a:off x="0" y="0"/>
          <a:ext cx="0" cy="0"/>
          <a:chOff x="0" y="0"/>
          <a:chExt cx="0" cy="0"/>
        </a:xfrm>
      </p:grpSpPr>
      <p:sp>
        <p:nvSpPr>
          <p:cNvPr id="39" name="Google Shape;39;p8"/>
          <p:cNvSpPr txBox="1"/>
          <p:nvPr>
            <p:ph type="title"/>
          </p:nvPr>
        </p:nvSpPr>
        <p:spPr>
          <a:xfrm>
            <a:off x="490250" y="526350"/>
            <a:ext cx="56187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0" name="Google Shape;40;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41" name="Shape 41"/>
        <p:cNvGrpSpPr/>
        <p:nvPr/>
      </p:nvGrpSpPr>
      <p:grpSpPr>
        <a:xfrm>
          <a:off x="0" y="0"/>
          <a:ext cx="0" cy="0"/>
          <a:chOff x="0" y="0"/>
          <a:chExt cx="0" cy="0"/>
        </a:xfrm>
      </p:grpSpPr>
      <p:sp>
        <p:nvSpPr>
          <p:cNvPr id="42" name="Google Shape;42;p9"/>
          <p:cNvSpPr/>
          <p:nvPr/>
        </p:nvSpPr>
        <p:spPr>
          <a:xfrm>
            <a:off x="4572000" y="-75"/>
            <a:ext cx="4572000" cy="5143500"/>
          </a:xfrm>
          <a:prstGeom prst="rect">
            <a:avLst/>
          </a:pr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3" name="Google Shape;43;p9"/>
          <p:cNvCxnSpPr/>
          <p:nvPr/>
        </p:nvCxnSpPr>
        <p:spPr>
          <a:xfrm>
            <a:off x="5029675" y="4495503"/>
            <a:ext cx="540900" cy="0"/>
          </a:xfrm>
          <a:prstGeom prst="straightConnector1">
            <a:avLst/>
          </a:prstGeom>
          <a:noFill/>
          <a:ln cap="flat" cmpd="sng" w="38100">
            <a:solidFill>
              <a:schemeClr val="accent5"/>
            </a:solidFill>
            <a:prstDash val="solid"/>
            <a:round/>
            <a:headEnd len="sm" w="sm" type="none"/>
            <a:tailEnd len="sm" w="sm" type="none"/>
          </a:ln>
        </p:spPr>
      </p:cxnSp>
      <p:sp>
        <p:nvSpPr>
          <p:cNvPr id="44" name="Google Shape;44;p9"/>
          <p:cNvSpPr txBox="1"/>
          <p:nvPr>
            <p:ph type="title"/>
          </p:nvPr>
        </p:nvSpPr>
        <p:spPr>
          <a:xfrm>
            <a:off x="265500" y="1209075"/>
            <a:ext cx="4045200" cy="1506300"/>
          </a:xfrm>
          <a:prstGeom prst="rect">
            <a:avLst/>
          </a:prstGeom>
        </p:spPr>
        <p:txBody>
          <a:bodyPr anchorCtr="0" anchor="b" bIns="91425" lIns="91425" spcFirstLastPara="1" rIns="91425" wrap="square" tIns="91425">
            <a:noAutofit/>
          </a:bodyPr>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p:txBody>
      </p:sp>
      <p:sp>
        <p:nvSpPr>
          <p:cNvPr id="45" name="Google Shape;45;p9"/>
          <p:cNvSpPr txBox="1"/>
          <p:nvPr>
            <p:ph idx="1" type="subTitle"/>
          </p:nvPr>
        </p:nvSpPr>
        <p:spPr>
          <a:xfrm>
            <a:off x="265500" y="27690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46" name="Google Shape;46;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7" name="Google Shape;47;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8" name="Shape 48"/>
        <p:cNvGrpSpPr/>
        <p:nvPr/>
      </p:nvGrpSpPr>
      <p:grpSpPr>
        <a:xfrm>
          <a:off x="0" y="0"/>
          <a:ext cx="0" cy="0"/>
          <a:chOff x="0" y="0"/>
          <a:chExt cx="0" cy="0"/>
        </a:xfrm>
      </p:grpSpPr>
      <p:sp>
        <p:nvSpPr>
          <p:cNvPr id="49" name="Google Shape;49;p10"/>
          <p:cNvSpPr txBox="1"/>
          <p:nvPr>
            <p:ph idx="1" type="body"/>
          </p:nvPr>
        </p:nvSpPr>
        <p:spPr>
          <a:xfrm>
            <a:off x="319500" y="4233725"/>
            <a:ext cx="5998800" cy="5988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Font typeface="Roboto Slab"/>
              <a:buNone/>
              <a:defRPr>
                <a:latin typeface="Roboto Slab"/>
                <a:ea typeface="Roboto Slab"/>
                <a:cs typeface="Roboto Slab"/>
                <a:sym typeface="Roboto Slab"/>
              </a:defRPr>
            </a:lvl1pPr>
          </a:lstStyle>
          <a:p/>
        </p:txBody>
      </p:sp>
      <p:sp>
        <p:nvSpPr>
          <p:cNvPr id="50" name="Google Shape;50;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9.xml"/><Relationship Id="rId10" Type="http://schemas.openxmlformats.org/officeDocument/2006/relationships/slideLayout" Target="../slideLayouts/slideLayout8.xml"/><Relationship Id="rId13" Type="http://schemas.openxmlformats.org/officeDocument/2006/relationships/slideLayout" Target="../slideLayouts/slideLayout11.xml"/><Relationship Id="rId12" Type="http://schemas.openxmlformats.org/officeDocument/2006/relationships/slideLayout" Target="../slideLayouts/slideLayout10.xml"/><Relationship Id="rId1" Type="http://schemas.openxmlformats.org/officeDocument/2006/relationships/image" Target="../media/image1.png"/><Relationship Id="rId2" Type="http://schemas.openxmlformats.org/officeDocument/2006/relationships/image" Target="../media/image2.png"/><Relationship Id="rId3" Type="http://schemas.openxmlformats.org/officeDocument/2006/relationships/slideLayout" Target="../slideLayouts/slideLayout1.xml"/><Relationship Id="rId4" Type="http://schemas.openxmlformats.org/officeDocument/2006/relationships/slideLayout" Target="../slideLayouts/slideLayout2.xml"/><Relationship Id="rId9" Type="http://schemas.openxmlformats.org/officeDocument/2006/relationships/slideLayout" Target="../slideLayouts/slideLayout7.xml"/><Relationship Id="rId14" Type="http://schemas.openxmlformats.org/officeDocument/2006/relationships/theme" Target="../theme/theme2.xml"/><Relationship Id="rId5" Type="http://schemas.openxmlformats.org/officeDocument/2006/relationships/slideLayout" Target="../slideLayouts/slideLayout3.xml"/><Relationship Id="rId6" Type="http://schemas.openxmlformats.org/officeDocument/2006/relationships/slideLayout" Target="../slideLayouts/slideLayout4.xml"/><Relationship Id="rId7" Type="http://schemas.openxmlformats.org/officeDocument/2006/relationships/slideLayout" Target="../slideLayouts/slideLayout5.xml"/><Relationship Id="rId8"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arina">
    <p:bg>
      <p:bgPr>
        <a:blipFill>
          <a:blip r:embed="rId1">
            <a:alphaModFix/>
          </a:blip>
          <a:stretch>
            <a:fillRect/>
          </a:stretch>
        </a:blip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87900" y="458025"/>
            <a:ext cx="8368200" cy="686100"/>
          </a:xfrm>
          <a:prstGeom prst="rect">
            <a:avLst/>
          </a:prstGeom>
          <a:noFill/>
          <a:ln>
            <a:noFill/>
          </a:ln>
        </p:spPr>
        <p:txBody>
          <a:bodyPr anchorCtr="0" anchor="b" bIns="91425" lIns="91425" spcFirstLastPara="1" rIns="91425" wrap="square" tIns="91425">
            <a:noAutofit/>
          </a:bodyPr>
          <a:lstStyle>
            <a:lvl1pPr lvl="0">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1pPr>
            <a:lvl2pPr lvl="1">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2pPr>
            <a:lvl3pPr lvl="2">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3pPr>
            <a:lvl4pPr lvl="3">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4pPr>
            <a:lvl5pPr lvl="4">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5pPr>
            <a:lvl6pPr lvl="5">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6pPr>
            <a:lvl7pPr lvl="6">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7pPr>
            <a:lvl8pPr lvl="7">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8pPr>
            <a:lvl9pPr lvl="8">
              <a:spcBef>
                <a:spcPts val="0"/>
              </a:spcBef>
              <a:spcAft>
                <a:spcPts val="0"/>
              </a:spcAft>
              <a:buClr>
                <a:schemeClr val="dk1"/>
              </a:buClr>
              <a:buSzPts val="3000"/>
              <a:buFont typeface="Roboto Slab"/>
              <a:buNone/>
              <a:defRPr sz="3000">
                <a:solidFill>
                  <a:schemeClr val="dk1"/>
                </a:solidFill>
                <a:latin typeface="Roboto Slab"/>
                <a:ea typeface="Roboto Slab"/>
                <a:cs typeface="Roboto Slab"/>
                <a:sym typeface="Roboto Slab"/>
              </a:defRPr>
            </a:lvl9pPr>
          </a:lstStyle>
          <a:p/>
        </p:txBody>
      </p:sp>
      <p:sp>
        <p:nvSpPr>
          <p:cNvPr id="7" name="Google Shape;7;p1"/>
          <p:cNvSpPr txBox="1"/>
          <p:nvPr>
            <p:ph idx="1" type="body"/>
          </p:nvPr>
        </p:nvSpPr>
        <p:spPr>
          <a:xfrm>
            <a:off x="387900" y="1489824"/>
            <a:ext cx="8368200" cy="30789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1"/>
              </a:buClr>
              <a:buSzPts val="1800"/>
              <a:buFont typeface="Roboto"/>
              <a:buChar char="●"/>
              <a:defRPr sz="1800">
                <a:solidFill>
                  <a:schemeClr val="dk1"/>
                </a:solidFill>
                <a:latin typeface="Roboto"/>
                <a:ea typeface="Roboto"/>
                <a:cs typeface="Roboto"/>
                <a:sym typeface="Roboto"/>
              </a:defRPr>
            </a:lvl1pPr>
            <a:lvl2pPr indent="-317500" lvl="1" marL="914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indent="-317500" lvl="2" marL="1371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indent="-317500" lvl="3" marL="18288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indent="-317500" lvl="4" marL="22860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indent="-317500" lvl="5" marL="27432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indent="-317500" lvl="6" marL="32004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indent="-317500" lvl="7" marL="3657600">
              <a:lnSpc>
                <a:spcPct val="115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indent="-317500" lvl="8" marL="4114800">
              <a:lnSpc>
                <a:spcPct val="115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Roboto"/>
                <a:ea typeface="Roboto"/>
                <a:cs typeface="Roboto"/>
                <a:sym typeface="Roboto"/>
              </a:defRPr>
            </a:lvl1pPr>
            <a:lvl2pPr lvl="1" algn="r">
              <a:buNone/>
              <a:defRPr sz="1000">
                <a:solidFill>
                  <a:schemeClr val="dk1"/>
                </a:solidFill>
                <a:latin typeface="Roboto"/>
                <a:ea typeface="Roboto"/>
                <a:cs typeface="Roboto"/>
                <a:sym typeface="Roboto"/>
              </a:defRPr>
            </a:lvl2pPr>
            <a:lvl3pPr lvl="2" algn="r">
              <a:buNone/>
              <a:defRPr sz="1000">
                <a:solidFill>
                  <a:schemeClr val="dk1"/>
                </a:solidFill>
                <a:latin typeface="Roboto"/>
                <a:ea typeface="Roboto"/>
                <a:cs typeface="Roboto"/>
                <a:sym typeface="Roboto"/>
              </a:defRPr>
            </a:lvl3pPr>
            <a:lvl4pPr lvl="3" algn="r">
              <a:buNone/>
              <a:defRPr sz="1000">
                <a:solidFill>
                  <a:schemeClr val="dk1"/>
                </a:solidFill>
                <a:latin typeface="Roboto"/>
                <a:ea typeface="Roboto"/>
                <a:cs typeface="Roboto"/>
                <a:sym typeface="Roboto"/>
              </a:defRPr>
            </a:lvl4pPr>
            <a:lvl5pPr lvl="4" algn="r">
              <a:buNone/>
              <a:defRPr sz="1000">
                <a:solidFill>
                  <a:schemeClr val="dk1"/>
                </a:solidFill>
                <a:latin typeface="Roboto"/>
                <a:ea typeface="Roboto"/>
                <a:cs typeface="Roboto"/>
                <a:sym typeface="Roboto"/>
              </a:defRPr>
            </a:lvl5pPr>
            <a:lvl6pPr lvl="5" algn="r">
              <a:buNone/>
              <a:defRPr sz="1000">
                <a:solidFill>
                  <a:schemeClr val="dk1"/>
                </a:solidFill>
                <a:latin typeface="Roboto"/>
                <a:ea typeface="Roboto"/>
                <a:cs typeface="Roboto"/>
                <a:sym typeface="Roboto"/>
              </a:defRPr>
            </a:lvl6pPr>
            <a:lvl7pPr lvl="6" algn="r">
              <a:buNone/>
              <a:defRPr sz="1000">
                <a:solidFill>
                  <a:schemeClr val="dk1"/>
                </a:solidFill>
                <a:latin typeface="Roboto"/>
                <a:ea typeface="Roboto"/>
                <a:cs typeface="Roboto"/>
                <a:sym typeface="Roboto"/>
              </a:defRPr>
            </a:lvl7pPr>
            <a:lvl8pPr lvl="7" algn="r">
              <a:buNone/>
              <a:defRPr sz="1000">
                <a:solidFill>
                  <a:schemeClr val="dk1"/>
                </a:solidFill>
                <a:latin typeface="Roboto"/>
                <a:ea typeface="Roboto"/>
                <a:cs typeface="Roboto"/>
                <a:sym typeface="Roboto"/>
              </a:defRPr>
            </a:lvl8pPr>
            <a:lvl9pPr lvl="8" algn="r">
              <a:buNone/>
              <a:defRPr sz="1000">
                <a:solidFill>
                  <a:schemeClr val="dk1"/>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pic>
        <p:nvPicPr>
          <p:cNvPr id="9" name="Google Shape;9;p1"/>
          <p:cNvPicPr preferRelativeResize="0"/>
          <p:nvPr/>
        </p:nvPicPr>
        <p:blipFill>
          <a:blip r:embed="rId2">
            <a:alphaModFix/>
          </a:blip>
          <a:stretch>
            <a:fillRect/>
          </a:stretch>
        </p:blipFill>
        <p:spPr>
          <a:xfrm>
            <a:off x="7603625" y="4198575"/>
            <a:ext cx="813699" cy="81369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3"/>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5.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image" Target="../media/image13.jpg"/><Relationship Id="rId5" Type="http://schemas.openxmlformats.org/officeDocument/2006/relationships/image" Target="../media/image19.jpg"/><Relationship Id="rId6" Type="http://schemas.openxmlformats.org/officeDocument/2006/relationships/image" Target="../media/image1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4.jpg"/><Relationship Id="rId4" Type="http://schemas.openxmlformats.org/officeDocument/2006/relationships/image" Target="../media/image21.jpg"/><Relationship Id="rId5" Type="http://schemas.openxmlformats.org/officeDocument/2006/relationships/image" Target="../media/image20.jpg"/><Relationship Id="rId6" Type="http://schemas.openxmlformats.org/officeDocument/2006/relationships/image" Target="../media/image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jpg"/><Relationship Id="rId4" Type="http://schemas.openxmlformats.org/officeDocument/2006/relationships/image" Target="../media/image5.jpg"/><Relationship Id="rId5" Type="http://schemas.openxmlformats.org/officeDocument/2006/relationships/image" Target="../media/image22.jpg"/><Relationship Id="rId6"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18.jpg"/><Relationship Id="rId5" Type="http://schemas.openxmlformats.org/officeDocument/2006/relationships/image" Target="../media/image8.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 name="Shape 61"/>
        <p:cNvGrpSpPr/>
        <p:nvPr/>
      </p:nvGrpSpPr>
      <p:grpSpPr>
        <a:xfrm>
          <a:off x="0" y="0"/>
          <a:ext cx="0" cy="0"/>
          <a:chOff x="0" y="0"/>
          <a:chExt cx="0" cy="0"/>
        </a:xfrm>
      </p:grpSpPr>
      <p:sp>
        <p:nvSpPr>
          <p:cNvPr id="62" name="Google Shape;62;p13"/>
          <p:cNvSpPr txBox="1"/>
          <p:nvPr>
            <p:ph type="ctrTitle"/>
          </p:nvPr>
        </p:nvSpPr>
        <p:spPr>
          <a:xfrm>
            <a:off x="1680302" y="1188925"/>
            <a:ext cx="5783400" cy="14574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9600"/>
              <a:t>ᎣᏏᏲ</a:t>
            </a:r>
            <a:endParaRPr sz="9600"/>
          </a:p>
        </p:txBody>
      </p:sp>
      <p:sp>
        <p:nvSpPr>
          <p:cNvPr id="63" name="Google Shape;63;p13"/>
          <p:cNvSpPr txBox="1"/>
          <p:nvPr>
            <p:ph idx="1" type="subTitle"/>
          </p:nvPr>
        </p:nvSpPr>
        <p:spPr>
          <a:xfrm>
            <a:off x="1680302" y="3049450"/>
            <a:ext cx="5783400" cy="90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ᏅᎩᏁ</a:t>
            </a:r>
            <a:r>
              <a:rPr lang="en" sz="3600"/>
              <a:t> ᏣᎳᎩ ᎠᏕᎶᏆᏍᏗ</a:t>
            </a:r>
            <a:endParaRPr sz="36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sp>
        <p:nvSpPr>
          <p:cNvPr id="123" name="Google Shape;123;p22"/>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24" name="Google Shape;124;p22"/>
          <p:cNvSpPr txBox="1"/>
          <p:nvPr/>
        </p:nvSpPr>
        <p:spPr>
          <a:xfrm>
            <a:off x="3758050" y="779325"/>
            <a:ext cx="50826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ᏅᎩᏍ ᏯᏂ ᎠᏂᎦᏴᎵᎨ ᏚᏃᏝ?</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ᏅᎩ ᏱᎩ ᏥᏚᏃᏔ. ᎯᏍᎩ ᎠᏂᎦᏴᎵᎨ ᏚᏃᏝ.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ᎯᎳ ᏯᏂ ᎠᏂᎦᏴᎵᎨ ᎠᏕᎳᏗᎦᎵᏙᏗ ᏚᏂᎾ?</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ᏔᎵ ᏯᏂ ᎠᏂᎦᏴᎵᎨ ᎠᏕᎳᏕᎦᎵᏙᏗ ᏚᏂᎾ</a:t>
            </a:r>
            <a:r>
              <a:rPr lang="en" sz="2400">
                <a:solidFill>
                  <a:srgbClr val="FFFFFF"/>
                </a:solidFill>
                <a:latin typeface="Roboto"/>
                <a:ea typeface="Roboto"/>
                <a:cs typeface="Roboto"/>
                <a:sym typeface="Roboto"/>
              </a:rPr>
              <a:t>.</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25" name="Google Shape;125;p22"/>
          <p:cNvPicPr preferRelativeResize="0"/>
          <p:nvPr/>
        </p:nvPicPr>
        <p:blipFill>
          <a:blip r:embed="rId3">
            <a:alphaModFix/>
          </a:blip>
          <a:stretch>
            <a:fillRect/>
          </a:stretch>
        </p:blipFill>
        <p:spPr>
          <a:xfrm>
            <a:off x="152400" y="984800"/>
            <a:ext cx="3406476" cy="255484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0" st="0"/>
                                            </p:txEl>
                                          </p:spTgt>
                                        </p:tgtEl>
                                        <p:attrNameLst>
                                          <p:attrName>style.visibility</p:attrName>
                                        </p:attrNameLst>
                                      </p:cBhvr>
                                      <p:to>
                                        <p:strVal val="visible"/>
                                      </p:to>
                                    </p:set>
                                    <p:animEffect filter="fade" transition="in">
                                      <p:cBhvr>
                                        <p:cTn dur="1000"/>
                                        <p:tgtEl>
                                          <p:spTgt spid="12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1" st="1"/>
                                            </p:txEl>
                                          </p:spTgt>
                                        </p:tgtEl>
                                        <p:attrNameLst>
                                          <p:attrName>style.visibility</p:attrName>
                                        </p:attrNameLst>
                                      </p:cBhvr>
                                      <p:to>
                                        <p:strVal val="visible"/>
                                      </p:to>
                                    </p:set>
                                    <p:animEffect filter="fade" transition="in">
                                      <p:cBhvr>
                                        <p:cTn dur="1000"/>
                                        <p:tgtEl>
                                          <p:spTgt spid="12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2" st="2"/>
                                            </p:txEl>
                                          </p:spTgt>
                                        </p:tgtEl>
                                        <p:attrNameLst>
                                          <p:attrName>style.visibility</p:attrName>
                                        </p:attrNameLst>
                                      </p:cBhvr>
                                      <p:to>
                                        <p:strVal val="visible"/>
                                      </p:to>
                                    </p:set>
                                    <p:animEffect filter="fade" transition="in">
                                      <p:cBhvr>
                                        <p:cTn dur="1000"/>
                                        <p:tgtEl>
                                          <p:spTgt spid="12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3" st="3"/>
                                            </p:txEl>
                                          </p:spTgt>
                                        </p:tgtEl>
                                        <p:attrNameLst>
                                          <p:attrName>style.visibility</p:attrName>
                                        </p:attrNameLst>
                                      </p:cBhvr>
                                      <p:to>
                                        <p:strVal val="visible"/>
                                      </p:to>
                                    </p:set>
                                    <p:animEffect filter="fade" transition="in">
                                      <p:cBhvr>
                                        <p:cTn dur="1000"/>
                                        <p:tgtEl>
                                          <p:spTgt spid="124">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4" st="4"/>
                                            </p:txEl>
                                          </p:spTgt>
                                        </p:tgtEl>
                                        <p:attrNameLst>
                                          <p:attrName>style.visibility</p:attrName>
                                        </p:attrNameLst>
                                      </p:cBhvr>
                                      <p:to>
                                        <p:strVal val="visible"/>
                                      </p:to>
                                    </p:set>
                                    <p:animEffect filter="fade" transition="in">
                                      <p:cBhvr>
                                        <p:cTn dur="1000"/>
                                        <p:tgtEl>
                                          <p:spTgt spid="124">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5" st="5"/>
                                            </p:txEl>
                                          </p:spTgt>
                                        </p:tgtEl>
                                        <p:attrNameLst>
                                          <p:attrName>style.visibility</p:attrName>
                                        </p:attrNameLst>
                                      </p:cBhvr>
                                      <p:to>
                                        <p:strVal val="visible"/>
                                      </p:to>
                                    </p:set>
                                    <p:animEffect filter="fade" transition="in">
                                      <p:cBhvr>
                                        <p:cTn dur="1000"/>
                                        <p:tgtEl>
                                          <p:spTgt spid="124">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24">
                                            <p:txEl>
                                              <p:pRg end="6" st="6"/>
                                            </p:txEl>
                                          </p:spTgt>
                                        </p:tgtEl>
                                        <p:attrNameLst>
                                          <p:attrName>style.visibility</p:attrName>
                                        </p:attrNameLst>
                                      </p:cBhvr>
                                      <p:to>
                                        <p:strVal val="visible"/>
                                      </p:to>
                                    </p:set>
                                    <p:animEffect filter="fade" transition="in">
                                      <p:cBhvr>
                                        <p:cTn dur="1000"/>
                                        <p:tgtEl>
                                          <p:spTgt spid="124">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3"/>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31" name="Google Shape;131;p23"/>
          <p:cNvSpPr txBox="1"/>
          <p:nvPr/>
        </p:nvSpPr>
        <p:spPr>
          <a:xfrm>
            <a:off x="3344975" y="832400"/>
            <a:ext cx="1697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 unej achuja </a:t>
            </a:r>
            <a:endParaRPr sz="2200">
              <a:solidFill>
                <a:srgbClr val="FFFFFF"/>
              </a:solidFill>
            </a:endParaRPr>
          </a:p>
        </p:txBody>
      </p:sp>
      <p:sp>
        <p:nvSpPr>
          <p:cNvPr id="132" name="Google Shape;132;p23"/>
          <p:cNvSpPr txBox="1"/>
          <p:nvPr/>
        </p:nvSpPr>
        <p:spPr>
          <a:xfrm>
            <a:off x="4476750" y="1818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pic>
        <p:nvPicPr>
          <p:cNvPr id="133" name="Google Shape;133;p23"/>
          <p:cNvPicPr preferRelativeResize="0"/>
          <p:nvPr/>
        </p:nvPicPr>
        <p:blipFill>
          <a:blip r:embed="rId3">
            <a:alphaModFix/>
          </a:blip>
          <a:stretch>
            <a:fillRect/>
          </a:stretch>
        </p:blipFill>
        <p:spPr>
          <a:xfrm>
            <a:off x="387900" y="832401"/>
            <a:ext cx="2957078" cy="1971378"/>
          </a:xfrm>
          <a:prstGeom prst="rect">
            <a:avLst/>
          </a:prstGeom>
          <a:noFill/>
          <a:ln>
            <a:noFill/>
          </a:ln>
        </p:spPr>
      </p:pic>
      <p:pic>
        <p:nvPicPr>
          <p:cNvPr id="134" name="Google Shape;134;p23"/>
          <p:cNvPicPr preferRelativeResize="0"/>
          <p:nvPr/>
        </p:nvPicPr>
        <p:blipFill>
          <a:blip r:embed="rId4">
            <a:alphaModFix/>
          </a:blip>
          <a:stretch>
            <a:fillRect/>
          </a:stretch>
        </p:blipFill>
        <p:spPr>
          <a:xfrm>
            <a:off x="387902" y="3037021"/>
            <a:ext cx="2957069" cy="1971379"/>
          </a:xfrm>
          <a:prstGeom prst="rect">
            <a:avLst/>
          </a:prstGeom>
          <a:noFill/>
          <a:ln>
            <a:noFill/>
          </a:ln>
        </p:spPr>
      </p:pic>
      <p:sp>
        <p:nvSpPr>
          <p:cNvPr id="135" name="Google Shape;135;p23"/>
          <p:cNvSpPr txBox="1"/>
          <p:nvPr/>
        </p:nvSpPr>
        <p:spPr>
          <a:xfrm>
            <a:off x="3344975" y="3037025"/>
            <a:ext cx="19977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Utan digaduhv</a:t>
            </a:r>
            <a:r>
              <a:rPr lang="en" sz="2200">
                <a:solidFill>
                  <a:srgbClr val="FFFFFF"/>
                </a:solidFill>
              </a:rPr>
              <a:t> </a:t>
            </a:r>
            <a:endParaRPr sz="2200">
              <a:solidFill>
                <a:srgbClr val="FFFFFF"/>
              </a:solidFill>
            </a:endParaRPr>
          </a:p>
        </p:txBody>
      </p:sp>
      <p:pic>
        <p:nvPicPr>
          <p:cNvPr id="136" name="Google Shape;136;p23"/>
          <p:cNvPicPr preferRelativeResize="0"/>
          <p:nvPr/>
        </p:nvPicPr>
        <p:blipFill>
          <a:blip r:embed="rId5">
            <a:alphaModFix/>
          </a:blip>
          <a:stretch>
            <a:fillRect/>
          </a:stretch>
        </p:blipFill>
        <p:spPr>
          <a:xfrm>
            <a:off x="5463925" y="832400"/>
            <a:ext cx="2957055" cy="1971380"/>
          </a:xfrm>
          <a:prstGeom prst="rect">
            <a:avLst/>
          </a:prstGeom>
          <a:noFill/>
          <a:ln>
            <a:noFill/>
          </a:ln>
        </p:spPr>
      </p:pic>
      <p:sp>
        <p:nvSpPr>
          <p:cNvPr id="137" name="Google Shape;137;p23"/>
          <p:cNvSpPr txBox="1"/>
          <p:nvPr/>
        </p:nvSpPr>
        <p:spPr>
          <a:xfrm>
            <a:off x="3766825" y="1827075"/>
            <a:ext cx="1697100" cy="912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 Nvnohuldi wanaise </a:t>
            </a:r>
            <a:endParaRPr sz="2200">
              <a:solidFill>
                <a:srgbClr val="FFFFFF"/>
              </a:solidFill>
            </a:endParaRPr>
          </a:p>
        </p:txBody>
      </p:sp>
      <p:pic>
        <p:nvPicPr>
          <p:cNvPr id="138" name="Google Shape;138;p23"/>
          <p:cNvPicPr preferRelativeResize="0"/>
          <p:nvPr/>
        </p:nvPicPr>
        <p:blipFill>
          <a:blip r:embed="rId6">
            <a:alphaModFix/>
          </a:blip>
          <a:stretch>
            <a:fillRect/>
          </a:stretch>
        </p:blipFill>
        <p:spPr>
          <a:xfrm>
            <a:off x="5495075" y="2956180"/>
            <a:ext cx="3048570" cy="2034920"/>
          </a:xfrm>
          <a:prstGeom prst="rect">
            <a:avLst/>
          </a:prstGeom>
          <a:noFill/>
          <a:ln>
            <a:noFill/>
          </a:ln>
        </p:spPr>
      </p:pic>
      <p:sp>
        <p:nvSpPr>
          <p:cNvPr id="139" name="Google Shape;139;p23"/>
          <p:cNvSpPr txBox="1"/>
          <p:nvPr/>
        </p:nvSpPr>
        <p:spPr>
          <a:xfrm>
            <a:off x="3797975" y="4497600"/>
            <a:ext cx="16971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unenvse</a:t>
            </a:r>
            <a:r>
              <a:rPr lang="en" sz="2200">
                <a:solidFill>
                  <a:srgbClr val="FFFFFF"/>
                </a:solidFill>
              </a:rPr>
              <a:t> </a:t>
            </a:r>
            <a:endParaRPr sz="2200">
              <a:solidFill>
                <a:srgbClr val="FFFFFF"/>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24"/>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45" name="Google Shape;145;p24"/>
          <p:cNvSpPr txBox="1"/>
          <p:nvPr/>
        </p:nvSpPr>
        <p:spPr>
          <a:xfrm>
            <a:off x="2441875" y="832400"/>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 Jolani widukanane </a:t>
            </a:r>
            <a:endParaRPr sz="2200">
              <a:solidFill>
                <a:srgbClr val="FFFFFF"/>
              </a:solidFill>
            </a:endParaRPr>
          </a:p>
        </p:txBody>
      </p:sp>
      <p:sp>
        <p:nvSpPr>
          <p:cNvPr id="146" name="Google Shape;146;p24"/>
          <p:cNvSpPr txBox="1"/>
          <p:nvPr/>
        </p:nvSpPr>
        <p:spPr>
          <a:xfrm>
            <a:off x="4439575" y="533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sp>
        <p:nvSpPr>
          <p:cNvPr id="147" name="Google Shape;147;p24"/>
          <p:cNvSpPr txBox="1"/>
          <p:nvPr/>
        </p:nvSpPr>
        <p:spPr>
          <a:xfrm>
            <a:off x="2441875" y="3002550"/>
            <a:ext cx="19977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usquanikd</a:t>
            </a:r>
            <a:r>
              <a:rPr lang="en" sz="2200">
                <a:solidFill>
                  <a:srgbClr val="FFFFFF"/>
                </a:solidFill>
              </a:rPr>
              <a:t> </a:t>
            </a:r>
            <a:endParaRPr sz="2200">
              <a:solidFill>
                <a:srgbClr val="FFFFFF"/>
              </a:solidFill>
            </a:endParaRPr>
          </a:p>
        </p:txBody>
      </p:sp>
      <p:sp>
        <p:nvSpPr>
          <p:cNvPr id="148" name="Google Shape;148;p24"/>
          <p:cNvSpPr txBox="1"/>
          <p:nvPr/>
        </p:nvSpPr>
        <p:spPr>
          <a:xfrm>
            <a:off x="3766825" y="1827075"/>
            <a:ext cx="1697100" cy="912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Talugisgi galohisdi</a:t>
            </a:r>
            <a:r>
              <a:rPr lang="en" sz="2200">
                <a:solidFill>
                  <a:srgbClr val="FFFFFF"/>
                </a:solidFill>
              </a:rPr>
              <a:t> </a:t>
            </a:r>
            <a:endParaRPr sz="2200">
              <a:solidFill>
                <a:srgbClr val="FFFFFF"/>
              </a:solidFill>
            </a:endParaRPr>
          </a:p>
        </p:txBody>
      </p:sp>
      <p:sp>
        <p:nvSpPr>
          <p:cNvPr id="149" name="Google Shape;149;p24"/>
          <p:cNvSpPr txBox="1"/>
          <p:nvPr/>
        </p:nvSpPr>
        <p:spPr>
          <a:xfrm>
            <a:off x="2894975" y="4497600"/>
            <a:ext cx="26001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Siqua galjohid</a:t>
            </a:r>
            <a:r>
              <a:rPr lang="en" sz="2200">
                <a:solidFill>
                  <a:srgbClr val="FFFFFF"/>
                </a:solidFill>
              </a:rPr>
              <a:t> </a:t>
            </a:r>
            <a:endParaRPr sz="2200">
              <a:solidFill>
                <a:srgbClr val="FFFFFF"/>
              </a:solidFill>
            </a:endParaRPr>
          </a:p>
        </p:txBody>
      </p:sp>
      <p:pic>
        <p:nvPicPr>
          <p:cNvPr id="150" name="Google Shape;150;p24"/>
          <p:cNvPicPr preferRelativeResize="0"/>
          <p:nvPr/>
        </p:nvPicPr>
        <p:blipFill>
          <a:blip r:embed="rId3">
            <a:alphaModFix/>
          </a:blip>
          <a:stretch>
            <a:fillRect/>
          </a:stretch>
        </p:blipFill>
        <p:spPr>
          <a:xfrm>
            <a:off x="1030425" y="779326"/>
            <a:ext cx="1411452" cy="2117177"/>
          </a:xfrm>
          <a:prstGeom prst="rect">
            <a:avLst/>
          </a:prstGeom>
          <a:noFill/>
          <a:ln>
            <a:noFill/>
          </a:ln>
        </p:spPr>
      </p:pic>
      <p:pic>
        <p:nvPicPr>
          <p:cNvPr id="151" name="Google Shape;151;p24"/>
          <p:cNvPicPr preferRelativeResize="0"/>
          <p:nvPr/>
        </p:nvPicPr>
        <p:blipFill>
          <a:blip r:embed="rId4">
            <a:alphaModFix/>
          </a:blip>
          <a:stretch>
            <a:fillRect/>
          </a:stretch>
        </p:blipFill>
        <p:spPr>
          <a:xfrm>
            <a:off x="509225" y="3002540"/>
            <a:ext cx="1932641" cy="1942191"/>
          </a:xfrm>
          <a:prstGeom prst="rect">
            <a:avLst/>
          </a:prstGeom>
          <a:noFill/>
          <a:ln>
            <a:noFill/>
          </a:ln>
        </p:spPr>
      </p:pic>
      <p:pic>
        <p:nvPicPr>
          <p:cNvPr id="152" name="Google Shape;152;p24"/>
          <p:cNvPicPr preferRelativeResize="0"/>
          <p:nvPr/>
        </p:nvPicPr>
        <p:blipFill>
          <a:blip r:embed="rId5">
            <a:alphaModFix/>
          </a:blip>
          <a:stretch>
            <a:fillRect/>
          </a:stretch>
        </p:blipFill>
        <p:spPr>
          <a:xfrm>
            <a:off x="5529725" y="646325"/>
            <a:ext cx="3375277" cy="2250185"/>
          </a:xfrm>
          <a:prstGeom prst="rect">
            <a:avLst/>
          </a:prstGeom>
          <a:noFill/>
          <a:ln>
            <a:noFill/>
          </a:ln>
        </p:spPr>
      </p:pic>
      <p:pic>
        <p:nvPicPr>
          <p:cNvPr id="153" name="Google Shape;153;p24"/>
          <p:cNvPicPr preferRelativeResize="0"/>
          <p:nvPr/>
        </p:nvPicPr>
        <p:blipFill rotWithShape="1">
          <a:blip r:embed="rId6">
            <a:alphaModFix/>
          </a:blip>
          <a:srcRect b="0" l="0" r="0" t="55555"/>
          <a:stretch/>
        </p:blipFill>
        <p:spPr>
          <a:xfrm>
            <a:off x="5607647" y="3002550"/>
            <a:ext cx="2808578" cy="204702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5"/>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59" name="Google Shape;159;p25"/>
          <p:cNvSpPr txBox="1"/>
          <p:nvPr/>
        </p:nvSpPr>
        <p:spPr>
          <a:xfrm>
            <a:off x="2084100" y="832400"/>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unisduise</a:t>
            </a:r>
            <a:r>
              <a:rPr lang="en" sz="2200">
                <a:solidFill>
                  <a:srgbClr val="FFFFFF"/>
                </a:solidFill>
              </a:rPr>
              <a:t> </a:t>
            </a:r>
            <a:endParaRPr sz="2200">
              <a:solidFill>
                <a:srgbClr val="FFFFFF"/>
              </a:solidFill>
            </a:endParaRPr>
          </a:p>
        </p:txBody>
      </p:sp>
      <p:sp>
        <p:nvSpPr>
          <p:cNvPr id="160" name="Google Shape;160;p25"/>
          <p:cNvSpPr txBox="1"/>
          <p:nvPr/>
        </p:nvSpPr>
        <p:spPr>
          <a:xfrm>
            <a:off x="4439575" y="533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sp>
        <p:nvSpPr>
          <p:cNvPr id="161" name="Google Shape;161;p25"/>
          <p:cNvSpPr txBox="1"/>
          <p:nvPr/>
        </p:nvSpPr>
        <p:spPr>
          <a:xfrm>
            <a:off x="2084100" y="2949725"/>
            <a:ext cx="19977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wujane</a:t>
            </a:r>
            <a:r>
              <a:rPr lang="en" sz="2200">
                <a:solidFill>
                  <a:srgbClr val="FFFFFF"/>
                </a:solidFill>
              </a:rPr>
              <a:t> </a:t>
            </a:r>
            <a:endParaRPr sz="2200">
              <a:solidFill>
                <a:srgbClr val="FFFFFF"/>
              </a:solidFill>
            </a:endParaRPr>
          </a:p>
        </p:txBody>
      </p:sp>
      <p:sp>
        <p:nvSpPr>
          <p:cNvPr id="162" name="Google Shape;162;p25"/>
          <p:cNvSpPr txBox="1"/>
          <p:nvPr/>
        </p:nvSpPr>
        <p:spPr>
          <a:xfrm>
            <a:off x="4606725" y="1779950"/>
            <a:ext cx="1697100" cy="9120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unisdune</a:t>
            </a:r>
            <a:endParaRPr sz="2200">
              <a:solidFill>
                <a:srgbClr val="FFFFFF"/>
              </a:solidFill>
            </a:endParaRPr>
          </a:p>
        </p:txBody>
      </p:sp>
      <p:sp>
        <p:nvSpPr>
          <p:cNvPr id="163" name="Google Shape;163;p25"/>
          <p:cNvSpPr txBox="1"/>
          <p:nvPr/>
        </p:nvSpPr>
        <p:spPr>
          <a:xfrm>
            <a:off x="3703725" y="4488925"/>
            <a:ext cx="26001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edoda</a:t>
            </a:r>
            <a:r>
              <a:rPr lang="en" sz="2200">
                <a:solidFill>
                  <a:srgbClr val="FFFFFF"/>
                </a:solidFill>
              </a:rPr>
              <a:t> </a:t>
            </a:r>
            <a:endParaRPr sz="2200">
              <a:solidFill>
                <a:srgbClr val="FFFFFF"/>
              </a:solidFill>
            </a:endParaRPr>
          </a:p>
        </p:txBody>
      </p:sp>
      <p:pic>
        <p:nvPicPr>
          <p:cNvPr id="164" name="Google Shape;164;p25"/>
          <p:cNvPicPr preferRelativeResize="0"/>
          <p:nvPr/>
        </p:nvPicPr>
        <p:blipFill>
          <a:blip r:embed="rId3">
            <a:alphaModFix/>
          </a:blip>
          <a:stretch>
            <a:fillRect/>
          </a:stretch>
        </p:blipFill>
        <p:spPr>
          <a:xfrm>
            <a:off x="509225" y="796650"/>
            <a:ext cx="1574878" cy="2099854"/>
          </a:xfrm>
          <a:prstGeom prst="rect">
            <a:avLst/>
          </a:prstGeom>
          <a:noFill/>
          <a:ln>
            <a:noFill/>
          </a:ln>
        </p:spPr>
      </p:pic>
      <p:pic>
        <p:nvPicPr>
          <p:cNvPr id="165" name="Google Shape;165;p25"/>
          <p:cNvPicPr preferRelativeResize="0"/>
          <p:nvPr/>
        </p:nvPicPr>
        <p:blipFill rotWithShape="1">
          <a:blip r:embed="rId4">
            <a:alphaModFix/>
          </a:blip>
          <a:srcRect b="9423" l="34176" r="33274" t="5223"/>
          <a:stretch/>
        </p:blipFill>
        <p:spPr>
          <a:xfrm>
            <a:off x="883009" y="2949725"/>
            <a:ext cx="1201096" cy="2099851"/>
          </a:xfrm>
          <a:prstGeom prst="rect">
            <a:avLst/>
          </a:prstGeom>
          <a:noFill/>
          <a:ln>
            <a:noFill/>
          </a:ln>
        </p:spPr>
      </p:pic>
      <p:pic>
        <p:nvPicPr>
          <p:cNvPr id="166" name="Google Shape;166;p25"/>
          <p:cNvPicPr preferRelativeResize="0"/>
          <p:nvPr/>
        </p:nvPicPr>
        <p:blipFill>
          <a:blip r:embed="rId5">
            <a:alphaModFix/>
          </a:blip>
          <a:stretch>
            <a:fillRect/>
          </a:stretch>
        </p:blipFill>
        <p:spPr>
          <a:xfrm>
            <a:off x="6303825" y="796650"/>
            <a:ext cx="2228851" cy="1895300"/>
          </a:xfrm>
          <a:prstGeom prst="rect">
            <a:avLst/>
          </a:prstGeom>
          <a:noFill/>
          <a:ln>
            <a:noFill/>
          </a:ln>
        </p:spPr>
      </p:pic>
      <p:pic>
        <p:nvPicPr>
          <p:cNvPr id="167" name="Google Shape;167;p25"/>
          <p:cNvPicPr preferRelativeResize="0"/>
          <p:nvPr/>
        </p:nvPicPr>
        <p:blipFill>
          <a:blip r:embed="rId6">
            <a:alphaModFix/>
          </a:blip>
          <a:stretch>
            <a:fillRect/>
          </a:stretch>
        </p:blipFill>
        <p:spPr>
          <a:xfrm>
            <a:off x="6305962" y="2855801"/>
            <a:ext cx="1645328" cy="2193771"/>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26"/>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73" name="Google Shape;173;p26"/>
          <p:cNvSpPr txBox="1"/>
          <p:nvPr/>
        </p:nvSpPr>
        <p:spPr>
          <a:xfrm>
            <a:off x="2497300" y="796650"/>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hadiyaquanta</a:t>
            </a:r>
            <a:r>
              <a:rPr lang="en" sz="2200">
                <a:solidFill>
                  <a:srgbClr val="FFFFFF"/>
                </a:solidFill>
              </a:rPr>
              <a:t> </a:t>
            </a:r>
            <a:endParaRPr sz="2200">
              <a:solidFill>
                <a:srgbClr val="FFFFFF"/>
              </a:solidFill>
            </a:endParaRPr>
          </a:p>
        </p:txBody>
      </p:sp>
      <p:sp>
        <p:nvSpPr>
          <p:cNvPr id="174" name="Google Shape;174;p26"/>
          <p:cNvSpPr txBox="1"/>
          <p:nvPr/>
        </p:nvSpPr>
        <p:spPr>
          <a:xfrm>
            <a:off x="4439575" y="533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sp>
        <p:nvSpPr>
          <p:cNvPr id="175" name="Google Shape;175;p26"/>
          <p:cNvSpPr txBox="1"/>
          <p:nvPr/>
        </p:nvSpPr>
        <p:spPr>
          <a:xfrm>
            <a:off x="2249000" y="4272025"/>
            <a:ext cx="2600100" cy="49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edoda </a:t>
            </a:r>
            <a:endParaRPr sz="2200">
              <a:solidFill>
                <a:srgbClr val="FFFFFF"/>
              </a:solidFill>
            </a:endParaRPr>
          </a:p>
        </p:txBody>
      </p:sp>
      <p:pic>
        <p:nvPicPr>
          <p:cNvPr id="176" name="Google Shape;176;p26"/>
          <p:cNvPicPr preferRelativeResize="0"/>
          <p:nvPr/>
        </p:nvPicPr>
        <p:blipFill>
          <a:blip r:embed="rId3">
            <a:alphaModFix/>
          </a:blip>
          <a:stretch>
            <a:fillRect/>
          </a:stretch>
        </p:blipFill>
        <p:spPr>
          <a:xfrm>
            <a:off x="560212" y="2571751"/>
            <a:ext cx="1645328" cy="2193771"/>
          </a:xfrm>
          <a:prstGeom prst="rect">
            <a:avLst/>
          </a:prstGeom>
          <a:noFill/>
          <a:ln>
            <a:noFill/>
          </a:ln>
        </p:spPr>
      </p:pic>
      <p:pic>
        <p:nvPicPr>
          <p:cNvPr id="177" name="Google Shape;177;p26"/>
          <p:cNvPicPr preferRelativeResize="0"/>
          <p:nvPr/>
        </p:nvPicPr>
        <p:blipFill rotWithShape="1">
          <a:blip r:embed="rId4">
            <a:alphaModFix/>
          </a:blip>
          <a:srcRect b="28046" l="0" r="57670" t="13340"/>
          <a:stretch/>
        </p:blipFill>
        <p:spPr>
          <a:xfrm>
            <a:off x="268450" y="796649"/>
            <a:ext cx="2228850" cy="1530775"/>
          </a:xfrm>
          <a:prstGeom prst="rect">
            <a:avLst/>
          </a:prstGeom>
          <a:noFill/>
          <a:ln>
            <a:noFill/>
          </a:ln>
        </p:spPr>
      </p:pic>
      <p:pic>
        <p:nvPicPr>
          <p:cNvPr id="178" name="Google Shape;178;p26"/>
          <p:cNvPicPr preferRelativeResize="0"/>
          <p:nvPr/>
        </p:nvPicPr>
        <p:blipFill>
          <a:blip r:embed="rId5">
            <a:alphaModFix/>
          </a:blip>
          <a:stretch>
            <a:fillRect/>
          </a:stretch>
        </p:blipFill>
        <p:spPr>
          <a:xfrm>
            <a:off x="5752512" y="796650"/>
            <a:ext cx="1467862" cy="2193772"/>
          </a:xfrm>
          <a:prstGeom prst="rect">
            <a:avLst/>
          </a:prstGeom>
          <a:noFill/>
          <a:ln>
            <a:noFill/>
          </a:ln>
        </p:spPr>
      </p:pic>
      <p:sp>
        <p:nvSpPr>
          <p:cNvPr id="179" name="Google Shape;179;p26"/>
          <p:cNvSpPr txBox="1"/>
          <p:nvPr/>
        </p:nvSpPr>
        <p:spPr>
          <a:xfrm>
            <a:off x="5097400" y="2496925"/>
            <a:ext cx="585300" cy="493500"/>
          </a:xfrm>
          <a:prstGeom prst="rect">
            <a:avLst/>
          </a:prstGeom>
          <a:noFill/>
          <a:ln>
            <a:noFill/>
          </a:ln>
        </p:spPr>
        <p:txBody>
          <a:bodyPr anchorCtr="0" anchor="t" bIns="91425" lIns="91425" spcFirstLastPara="1" rIns="91425" wrap="square" tIns="91425">
            <a:noAutofit/>
          </a:bodyPr>
          <a:lstStyle/>
          <a:p>
            <a:pPr indent="0" lvl="0" marL="0" rtl="0" algn="r">
              <a:lnSpc>
                <a:spcPct val="115000"/>
              </a:lnSpc>
              <a:spcBef>
                <a:spcPts val="0"/>
              </a:spcBef>
              <a:spcAft>
                <a:spcPts val="0"/>
              </a:spcAft>
              <a:buNone/>
            </a:pPr>
            <a:r>
              <a:rPr lang="en" sz="2200">
                <a:solidFill>
                  <a:srgbClr val="FFFFFF"/>
                </a:solidFill>
              </a:rPr>
              <a:t>eji</a:t>
            </a:r>
            <a:r>
              <a:rPr lang="en" sz="2200">
                <a:solidFill>
                  <a:srgbClr val="FFFFFF"/>
                </a:solidFill>
              </a:rPr>
              <a:t> </a:t>
            </a:r>
            <a:endParaRPr sz="2200">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27"/>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85" name="Google Shape;185;p27"/>
          <p:cNvSpPr txBox="1"/>
          <p:nvPr/>
        </p:nvSpPr>
        <p:spPr>
          <a:xfrm>
            <a:off x="2337950" y="779325"/>
            <a:ext cx="6693600" cy="4059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rPr>
              <a:t>Jegskin, Meli ale unej achuja Jani agvyi yuwakt utan digaduhv unenvse. Nvnohuldi wanaise jolani digaduhv widunkanane. Gohusdi usquanikd wunigohe!  talugisgi galohisdi agvyadidl wigadoge galjohid agayvlige. Unisduise galohisd, wutsane agayvlige. Unisdune galohisdi. Kohiyv, unisduise galohisdi, uwodu agehya unvgojv. </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“Edoda, gado usdi? Utvdvne Jani</a:t>
            </a:r>
            <a:endParaRPr sz="2200">
              <a:solidFill>
                <a:srgbClr val="FFFFFF"/>
              </a:solidFill>
            </a:endParaRPr>
          </a:p>
          <a:p>
            <a:pPr indent="0" lvl="0" marL="0" rtl="0" algn="l">
              <a:lnSpc>
                <a:spcPct val="115000"/>
              </a:lnSpc>
              <a:spcBef>
                <a:spcPts val="0"/>
              </a:spcBef>
              <a:spcAft>
                <a:spcPts val="0"/>
              </a:spcAft>
              <a:buNone/>
            </a:pPr>
            <a:r>
              <a:rPr lang="en" sz="2200">
                <a:solidFill>
                  <a:srgbClr val="FFFFFF"/>
                </a:solidFill>
              </a:rPr>
              <a:t>“Hadiyawant,” udvne Jegskin,, “Nula, jaji wiyasadohya!”</a:t>
            </a:r>
            <a:endParaRPr sz="2200">
              <a:solidFill>
                <a:srgbClr val="FFFFFF"/>
              </a:solidFill>
            </a:endParaRPr>
          </a:p>
          <a:p>
            <a:pPr indent="0" lvl="0" marL="0" rtl="0" algn="l">
              <a:spcBef>
                <a:spcPts val="0"/>
              </a:spcBef>
              <a:spcAft>
                <a:spcPts val="0"/>
              </a:spcAft>
              <a:buNone/>
            </a:pPr>
            <a:r>
              <a:t/>
            </a:r>
            <a:endParaRPr sz="2200">
              <a:solidFill>
                <a:srgbClr val="FFFFFF"/>
              </a:solidFill>
            </a:endParaRPr>
          </a:p>
        </p:txBody>
      </p:sp>
      <p:sp>
        <p:nvSpPr>
          <p:cNvPr id="186" name="Google Shape;186;p27"/>
          <p:cNvSpPr txBox="1"/>
          <p:nvPr/>
        </p:nvSpPr>
        <p:spPr>
          <a:xfrm>
            <a:off x="4476750" y="1818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pic>
        <p:nvPicPr>
          <p:cNvPr id="187" name="Google Shape;187;p27"/>
          <p:cNvPicPr preferRelativeResize="0"/>
          <p:nvPr/>
        </p:nvPicPr>
        <p:blipFill rotWithShape="1">
          <a:blip r:embed="rId3">
            <a:alphaModFix/>
          </a:blip>
          <a:srcRect b="0" l="12246" r="29742" t="0"/>
          <a:stretch/>
        </p:blipFill>
        <p:spPr>
          <a:xfrm>
            <a:off x="147201" y="924175"/>
            <a:ext cx="2026219" cy="2302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0" st="0"/>
                                            </p:txEl>
                                          </p:spTgt>
                                        </p:tgtEl>
                                        <p:attrNameLst>
                                          <p:attrName>style.visibility</p:attrName>
                                        </p:attrNameLst>
                                      </p:cBhvr>
                                      <p:to>
                                        <p:strVal val="visible"/>
                                      </p:to>
                                    </p:set>
                                    <p:animEffect filter="fade" transition="in">
                                      <p:cBhvr>
                                        <p:cTn dur="1000"/>
                                        <p:tgtEl>
                                          <p:spTgt spid="18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1" st="1"/>
                                            </p:txEl>
                                          </p:spTgt>
                                        </p:tgtEl>
                                        <p:attrNameLst>
                                          <p:attrName>style.visibility</p:attrName>
                                        </p:attrNameLst>
                                      </p:cBhvr>
                                      <p:to>
                                        <p:strVal val="visible"/>
                                      </p:to>
                                    </p:set>
                                    <p:animEffect filter="fade" transition="in">
                                      <p:cBhvr>
                                        <p:cTn dur="1000"/>
                                        <p:tgtEl>
                                          <p:spTgt spid="18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2" st="2"/>
                                            </p:txEl>
                                          </p:spTgt>
                                        </p:tgtEl>
                                        <p:attrNameLst>
                                          <p:attrName>style.visibility</p:attrName>
                                        </p:attrNameLst>
                                      </p:cBhvr>
                                      <p:to>
                                        <p:strVal val="visible"/>
                                      </p:to>
                                    </p:set>
                                    <p:animEffect filter="fade" transition="in">
                                      <p:cBhvr>
                                        <p:cTn dur="1000"/>
                                        <p:tgtEl>
                                          <p:spTgt spid="18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xEl>
                                              <p:pRg end="3" st="3"/>
                                            </p:txEl>
                                          </p:spTgt>
                                        </p:tgtEl>
                                        <p:attrNameLst>
                                          <p:attrName>style.visibility</p:attrName>
                                        </p:attrNameLst>
                                      </p:cBhvr>
                                      <p:to>
                                        <p:strVal val="visible"/>
                                      </p:to>
                                    </p:set>
                                    <p:animEffect filter="fade" transition="in">
                                      <p:cBhvr>
                                        <p:cTn dur="1000"/>
                                        <p:tgtEl>
                                          <p:spTgt spid="185">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1" name="Shape 191"/>
        <p:cNvGrpSpPr/>
        <p:nvPr/>
      </p:nvGrpSpPr>
      <p:grpSpPr>
        <a:xfrm>
          <a:off x="0" y="0"/>
          <a:ext cx="0" cy="0"/>
          <a:chOff x="0" y="0"/>
          <a:chExt cx="0" cy="0"/>
        </a:xfrm>
      </p:grpSpPr>
      <p:sp>
        <p:nvSpPr>
          <p:cNvPr id="192" name="Google Shape;192;p28"/>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93" name="Google Shape;193;p28"/>
          <p:cNvSpPr txBox="1"/>
          <p:nvPr/>
        </p:nvSpPr>
        <p:spPr>
          <a:xfrm>
            <a:off x="2337950" y="779325"/>
            <a:ext cx="66936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200">
                <a:solidFill>
                  <a:srgbClr val="FFFFFF"/>
                </a:solidFill>
              </a:rPr>
              <a:t>ᎦᏙ ᎤᏍᏗ ᏚᏙᎠ Ꮎ ᎤᏪᏥ ᎠᏧᏣ?</a:t>
            </a:r>
            <a:endParaRPr sz="2200">
              <a:solidFill>
                <a:srgbClr val="FFFFFF"/>
              </a:solidFill>
            </a:endParaRPr>
          </a:p>
          <a:p>
            <a:pPr indent="0" lvl="0" marL="0" rtl="0" algn="l">
              <a:spcBef>
                <a:spcPts val="0"/>
              </a:spcBef>
              <a:spcAft>
                <a:spcPts val="0"/>
              </a:spcAft>
              <a:buNone/>
            </a:pPr>
            <a:r>
              <a:rPr lang="en" sz="2200">
                <a:solidFill>
                  <a:srgbClr val="9FC5E8"/>
                </a:solidFill>
              </a:rPr>
              <a:t>ᏣᏂ ᏚᏙᎠ Ꮎ ᎤᏪᏥ ᎠᏧᏣ.</a:t>
            </a:r>
            <a:r>
              <a:rPr lang="en" sz="2200">
                <a:solidFill>
                  <a:srgbClr val="FFFFFF"/>
                </a:solidFill>
              </a:rPr>
              <a:t> </a:t>
            </a:r>
            <a:endParaRPr sz="2200">
              <a:solidFill>
                <a:srgbClr val="FFFFFF"/>
              </a:solidFill>
            </a:endParaRPr>
          </a:p>
          <a:p>
            <a:pPr indent="0" lvl="0" marL="0" rtl="0" algn="l">
              <a:spcBef>
                <a:spcPts val="0"/>
              </a:spcBef>
              <a:spcAft>
                <a:spcPts val="0"/>
              </a:spcAft>
              <a:buNone/>
            </a:pPr>
            <a:r>
              <a:rPr lang="en" sz="2200">
                <a:solidFill>
                  <a:srgbClr val="FFFFFF"/>
                </a:solidFill>
              </a:rPr>
              <a:t>ᎭᏢ ᎤᏁᏅᏎ ᏤᎦᏍᎨᏂ, ᎺᎵ ᎠᎴ ᏣᏂ?</a:t>
            </a:r>
            <a:endParaRPr sz="2200">
              <a:solidFill>
                <a:srgbClr val="FFFFFF"/>
              </a:solidFill>
            </a:endParaRPr>
          </a:p>
          <a:p>
            <a:pPr indent="0" lvl="0" marL="0" rtl="0" algn="l">
              <a:spcBef>
                <a:spcPts val="0"/>
              </a:spcBef>
              <a:spcAft>
                <a:spcPts val="0"/>
              </a:spcAft>
              <a:buNone/>
            </a:pPr>
            <a:r>
              <a:rPr lang="en" sz="2200">
                <a:solidFill>
                  <a:srgbClr val="9FC5E8"/>
                </a:solidFill>
              </a:rPr>
              <a:t>ᎤᏔᎾ ᏗᎦᏚᎲ ᎤᏁᏅᏎ.</a:t>
            </a:r>
            <a:endParaRPr sz="2200">
              <a:solidFill>
                <a:srgbClr val="9FC5E8"/>
              </a:solidFill>
            </a:endParaRPr>
          </a:p>
          <a:p>
            <a:pPr indent="0" lvl="0" marL="0" rtl="0" algn="l">
              <a:spcBef>
                <a:spcPts val="0"/>
              </a:spcBef>
              <a:spcAft>
                <a:spcPts val="0"/>
              </a:spcAft>
              <a:buNone/>
            </a:pPr>
            <a:r>
              <a:rPr lang="en" sz="2200">
                <a:solidFill>
                  <a:srgbClr val="FFFFFF"/>
                </a:solidFill>
              </a:rPr>
              <a:t>ᎭᏢ ᏩᎾᎢᏎ?</a:t>
            </a:r>
            <a:endParaRPr sz="2200">
              <a:solidFill>
                <a:srgbClr val="FFFFFF"/>
              </a:solidFill>
            </a:endParaRPr>
          </a:p>
          <a:p>
            <a:pPr indent="0" lvl="0" marL="0" rtl="0" algn="l">
              <a:spcBef>
                <a:spcPts val="0"/>
              </a:spcBef>
              <a:spcAft>
                <a:spcPts val="0"/>
              </a:spcAft>
              <a:buNone/>
            </a:pPr>
            <a:r>
              <a:rPr lang="en" sz="2200">
                <a:solidFill>
                  <a:srgbClr val="9FC5E8"/>
                </a:solidFill>
              </a:rPr>
              <a:t>ᏅᏃᎱᎵᏗ ᏩᎾᎢᏎ.</a:t>
            </a:r>
            <a:endParaRPr sz="2200">
              <a:solidFill>
                <a:srgbClr val="9FC5E8"/>
              </a:solidFill>
            </a:endParaRPr>
          </a:p>
          <a:p>
            <a:pPr indent="0" lvl="0" marL="0" rtl="0" algn="l">
              <a:spcBef>
                <a:spcPts val="0"/>
              </a:spcBef>
              <a:spcAft>
                <a:spcPts val="0"/>
              </a:spcAft>
              <a:buNone/>
            </a:pPr>
            <a:r>
              <a:rPr lang="en" sz="2200">
                <a:solidFill>
                  <a:srgbClr val="FFFFFF"/>
                </a:solidFill>
              </a:rPr>
              <a:t>ᎦᎪ ᎠᎬᏱᏗtᏜ ᎦᎶᎯᏍᏗ ᏫᎦᏙᎨ?</a:t>
            </a:r>
            <a:endParaRPr sz="2200">
              <a:solidFill>
                <a:srgbClr val="FFFFFF"/>
              </a:solidFill>
            </a:endParaRPr>
          </a:p>
          <a:p>
            <a:pPr indent="0" lvl="0" marL="0" rtl="0" algn="l">
              <a:spcBef>
                <a:spcPts val="0"/>
              </a:spcBef>
              <a:spcAft>
                <a:spcPts val="0"/>
              </a:spcAft>
              <a:buNone/>
            </a:pPr>
            <a:r>
              <a:rPr lang="en" sz="2200">
                <a:solidFill>
                  <a:srgbClr val="9FC5E8"/>
                </a:solidFill>
              </a:rPr>
              <a:t>ᎦᎵᏦᎯᏓ ᎠᎦᏴᎵᎨ ᎠᎬᏱᏗᏜ ᎦᎶᎯᏍᏗ ᏫᎦᏙᎨ.</a:t>
            </a:r>
            <a:endParaRPr sz="2200">
              <a:solidFill>
                <a:srgbClr val="9FC5E8"/>
              </a:solidFill>
            </a:endParaRPr>
          </a:p>
          <a:p>
            <a:pPr indent="0" lvl="0" marL="0" rtl="0" algn="l">
              <a:spcBef>
                <a:spcPts val="0"/>
              </a:spcBef>
              <a:spcAft>
                <a:spcPts val="0"/>
              </a:spcAft>
              <a:buNone/>
            </a:pPr>
            <a:r>
              <a:rPr lang="en" sz="2200">
                <a:solidFill>
                  <a:srgbClr val="FFFFFF"/>
                </a:solidFill>
              </a:rPr>
              <a:t>ᎦᎪ ᎤᏅᎪᏨ?</a:t>
            </a:r>
            <a:endParaRPr sz="2200">
              <a:solidFill>
                <a:srgbClr val="FFFFFF"/>
              </a:solidFill>
            </a:endParaRPr>
          </a:p>
          <a:p>
            <a:pPr indent="0" lvl="0" marL="0" rtl="0" algn="l">
              <a:spcBef>
                <a:spcPts val="0"/>
              </a:spcBef>
              <a:spcAft>
                <a:spcPts val="0"/>
              </a:spcAft>
              <a:buNone/>
            </a:pPr>
            <a:r>
              <a:rPr lang="en" sz="2200">
                <a:solidFill>
                  <a:srgbClr val="9FC5E8"/>
                </a:solidFill>
              </a:rPr>
              <a:t>ᎤᏬᏚ ᎠᎨᏯ ᎤᏅᎪᏨ.</a:t>
            </a:r>
            <a:r>
              <a:rPr lang="en" sz="2200">
                <a:solidFill>
                  <a:srgbClr val="FFFFFF"/>
                </a:solidFill>
              </a:rPr>
              <a:t> </a:t>
            </a:r>
            <a:endParaRPr sz="2200">
              <a:solidFill>
                <a:srgbClr val="FFFFFF"/>
              </a:solidFill>
            </a:endParaRPr>
          </a:p>
          <a:p>
            <a:pPr indent="0" lvl="0" marL="0" rtl="0" algn="l">
              <a:spcBef>
                <a:spcPts val="0"/>
              </a:spcBef>
              <a:spcAft>
                <a:spcPts val="0"/>
              </a:spcAft>
              <a:buNone/>
            </a:pPr>
            <a:r>
              <a:rPr lang="en" sz="2200">
                <a:solidFill>
                  <a:srgbClr val="FFFFFF"/>
                </a:solidFill>
              </a:rPr>
              <a:t>ᎦᏙ ᎤᏛᏁ ᏤᎦᏍᎨᏂ?</a:t>
            </a:r>
            <a:endParaRPr sz="2200">
              <a:solidFill>
                <a:srgbClr val="FFFFFF"/>
              </a:solidFill>
            </a:endParaRPr>
          </a:p>
          <a:p>
            <a:pPr indent="0" lvl="0" marL="0" rtl="0" algn="l">
              <a:spcBef>
                <a:spcPts val="0"/>
              </a:spcBef>
              <a:spcAft>
                <a:spcPts val="0"/>
              </a:spcAft>
              <a:buNone/>
            </a:pPr>
            <a:r>
              <a:rPr lang="en" sz="2200">
                <a:solidFill>
                  <a:srgbClr val="9FC5E8"/>
                </a:solidFill>
              </a:rPr>
              <a:t>“ᏫᏯᏌᏙᎯᏯ,” ᎤᏛᏁ ᏤᎦᏍᎨᏂ.</a:t>
            </a:r>
            <a:endParaRPr sz="2200">
              <a:solidFill>
                <a:srgbClr val="9FC5E8"/>
              </a:solidFill>
            </a:endParaRPr>
          </a:p>
          <a:p>
            <a:pPr indent="0" lvl="0" marL="0" rtl="0" algn="l">
              <a:spcBef>
                <a:spcPts val="0"/>
              </a:spcBef>
              <a:spcAft>
                <a:spcPts val="0"/>
              </a:spcAft>
              <a:buNone/>
            </a:pPr>
            <a:r>
              <a:rPr lang="en" sz="2200">
                <a:solidFill>
                  <a:srgbClr val="FFFFFF"/>
                </a:solidFill>
              </a:rPr>
              <a:t> </a:t>
            </a:r>
            <a:endParaRPr sz="2200">
              <a:solidFill>
                <a:srgbClr val="FFFFFF"/>
              </a:solidFill>
            </a:endParaRPr>
          </a:p>
          <a:p>
            <a:pPr indent="0" lvl="0" marL="0" rtl="0" algn="l">
              <a:spcBef>
                <a:spcPts val="0"/>
              </a:spcBef>
              <a:spcAft>
                <a:spcPts val="0"/>
              </a:spcAft>
              <a:buNone/>
            </a:pPr>
            <a:r>
              <a:t/>
            </a:r>
            <a:endParaRPr sz="2200">
              <a:solidFill>
                <a:srgbClr val="FFFFFF"/>
              </a:solidFill>
            </a:endParaRPr>
          </a:p>
          <a:p>
            <a:pPr indent="0" lvl="0" marL="0" rtl="0" algn="l">
              <a:spcBef>
                <a:spcPts val="0"/>
              </a:spcBef>
              <a:spcAft>
                <a:spcPts val="0"/>
              </a:spcAft>
              <a:buNone/>
            </a:pPr>
            <a:r>
              <a:t/>
            </a:r>
            <a:endParaRPr sz="2200">
              <a:solidFill>
                <a:srgbClr val="FFFFFF"/>
              </a:solidFill>
            </a:endParaRPr>
          </a:p>
        </p:txBody>
      </p:sp>
      <p:sp>
        <p:nvSpPr>
          <p:cNvPr id="194" name="Google Shape;194;p28"/>
          <p:cNvSpPr txBox="1"/>
          <p:nvPr/>
        </p:nvSpPr>
        <p:spPr>
          <a:xfrm>
            <a:off x="4476750" y="181850"/>
            <a:ext cx="3732000" cy="54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3000">
                <a:solidFill>
                  <a:srgbClr val="F1C232"/>
                </a:solidFill>
                <a:latin typeface="Roboto"/>
                <a:ea typeface="Roboto"/>
                <a:cs typeface="Roboto"/>
                <a:sym typeface="Roboto"/>
              </a:rPr>
              <a:t>ᎤᏬᏢᏗ</a:t>
            </a:r>
            <a:endParaRPr sz="3000">
              <a:solidFill>
                <a:srgbClr val="F1C232"/>
              </a:solidFill>
              <a:latin typeface="Roboto"/>
              <a:ea typeface="Roboto"/>
              <a:cs typeface="Roboto"/>
              <a:sym typeface="Roboto"/>
            </a:endParaRPr>
          </a:p>
        </p:txBody>
      </p:sp>
      <p:pic>
        <p:nvPicPr>
          <p:cNvPr id="195" name="Google Shape;195;p28"/>
          <p:cNvPicPr preferRelativeResize="0"/>
          <p:nvPr/>
        </p:nvPicPr>
        <p:blipFill rotWithShape="1">
          <a:blip r:embed="rId3">
            <a:alphaModFix/>
          </a:blip>
          <a:srcRect b="0" l="12246" r="29742" t="0"/>
          <a:stretch/>
        </p:blipFill>
        <p:spPr>
          <a:xfrm>
            <a:off x="147201" y="924175"/>
            <a:ext cx="2026219" cy="23021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0" st="0"/>
                                            </p:txEl>
                                          </p:spTgt>
                                        </p:tgtEl>
                                        <p:attrNameLst>
                                          <p:attrName>style.visibility</p:attrName>
                                        </p:attrNameLst>
                                      </p:cBhvr>
                                      <p:to>
                                        <p:strVal val="visible"/>
                                      </p:to>
                                    </p:set>
                                    <p:animEffect filter="fade" transition="in">
                                      <p:cBhvr>
                                        <p:cTn dur="1000"/>
                                        <p:tgtEl>
                                          <p:spTgt spid="19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 st="1"/>
                                            </p:txEl>
                                          </p:spTgt>
                                        </p:tgtEl>
                                        <p:attrNameLst>
                                          <p:attrName>style.visibility</p:attrName>
                                        </p:attrNameLst>
                                      </p:cBhvr>
                                      <p:to>
                                        <p:strVal val="visible"/>
                                      </p:to>
                                    </p:set>
                                    <p:animEffect filter="fade" transition="in">
                                      <p:cBhvr>
                                        <p:cTn dur="1000"/>
                                        <p:tgtEl>
                                          <p:spTgt spid="19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2" st="2"/>
                                            </p:txEl>
                                          </p:spTgt>
                                        </p:tgtEl>
                                        <p:attrNameLst>
                                          <p:attrName>style.visibility</p:attrName>
                                        </p:attrNameLst>
                                      </p:cBhvr>
                                      <p:to>
                                        <p:strVal val="visible"/>
                                      </p:to>
                                    </p:set>
                                    <p:animEffect filter="fade" transition="in">
                                      <p:cBhvr>
                                        <p:cTn dur="1000"/>
                                        <p:tgtEl>
                                          <p:spTgt spid="19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3" st="3"/>
                                            </p:txEl>
                                          </p:spTgt>
                                        </p:tgtEl>
                                        <p:attrNameLst>
                                          <p:attrName>style.visibility</p:attrName>
                                        </p:attrNameLst>
                                      </p:cBhvr>
                                      <p:to>
                                        <p:strVal val="visible"/>
                                      </p:to>
                                    </p:set>
                                    <p:animEffect filter="fade" transition="in">
                                      <p:cBhvr>
                                        <p:cTn dur="1000"/>
                                        <p:tgtEl>
                                          <p:spTgt spid="19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4" st="4"/>
                                            </p:txEl>
                                          </p:spTgt>
                                        </p:tgtEl>
                                        <p:attrNameLst>
                                          <p:attrName>style.visibility</p:attrName>
                                        </p:attrNameLst>
                                      </p:cBhvr>
                                      <p:to>
                                        <p:strVal val="visible"/>
                                      </p:to>
                                    </p:set>
                                    <p:animEffect filter="fade" transition="in">
                                      <p:cBhvr>
                                        <p:cTn dur="1000"/>
                                        <p:tgtEl>
                                          <p:spTgt spid="19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5" st="5"/>
                                            </p:txEl>
                                          </p:spTgt>
                                        </p:tgtEl>
                                        <p:attrNameLst>
                                          <p:attrName>style.visibility</p:attrName>
                                        </p:attrNameLst>
                                      </p:cBhvr>
                                      <p:to>
                                        <p:strVal val="visible"/>
                                      </p:to>
                                    </p:set>
                                    <p:animEffect filter="fade" transition="in">
                                      <p:cBhvr>
                                        <p:cTn dur="1000"/>
                                        <p:tgtEl>
                                          <p:spTgt spid="19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6" st="6"/>
                                            </p:txEl>
                                          </p:spTgt>
                                        </p:tgtEl>
                                        <p:attrNameLst>
                                          <p:attrName>style.visibility</p:attrName>
                                        </p:attrNameLst>
                                      </p:cBhvr>
                                      <p:to>
                                        <p:strVal val="visible"/>
                                      </p:to>
                                    </p:set>
                                    <p:animEffect filter="fade" transition="in">
                                      <p:cBhvr>
                                        <p:cTn dur="1000"/>
                                        <p:tgtEl>
                                          <p:spTgt spid="19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7" st="7"/>
                                            </p:txEl>
                                          </p:spTgt>
                                        </p:tgtEl>
                                        <p:attrNameLst>
                                          <p:attrName>style.visibility</p:attrName>
                                        </p:attrNameLst>
                                      </p:cBhvr>
                                      <p:to>
                                        <p:strVal val="visible"/>
                                      </p:to>
                                    </p:set>
                                    <p:animEffect filter="fade" transition="in">
                                      <p:cBhvr>
                                        <p:cTn dur="1000"/>
                                        <p:tgtEl>
                                          <p:spTgt spid="19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8" st="8"/>
                                            </p:txEl>
                                          </p:spTgt>
                                        </p:tgtEl>
                                        <p:attrNameLst>
                                          <p:attrName>style.visibility</p:attrName>
                                        </p:attrNameLst>
                                      </p:cBhvr>
                                      <p:to>
                                        <p:strVal val="visible"/>
                                      </p:to>
                                    </p:set>
                                    <p:animEffect filter="fade" transition="in">
                                      <p:cBhvr>
                                        <p:cTn dur="1000"/>
                                        <p:tgtEl>
                                          <p:spTgt spid="19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9" st="9"/>
                                            </p:txEl>
                                          </p:spTgt>
                                        </p:tgtEl>
                                        <p:attrNameLst>
                                          <p:attrName>style.visibility</p:attrName>
                                        </p:attrNameLst>
                                      </p:cBhvr>
                                      <p:to>
                                        <p:strVal val="visible"/>
                                      </p:to>
                                    </p:set>
                                    <p:animEffect filter="fade" transition="in">
                                      <p:cBhvr>
                                        <p:cTn dur="1000"/>
                                        <p:tgtEl>
                                          <p:spTgt spid="193">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0" st="10"/>
                                            </p:txEl>
                                          </p:spTgt>
                                        </p:tgtEl>
                                        <p:attrNameLst>
                                          <p:attrName>style.visibility</p:attrName>
                                        </p:attrNameLst>
                                      </p:cBhvr>
                                      <p:to>
                                        <p:strVal val="visible"/>
                                      </p:to>
                                    </p:set>
                                    <p:animEffect filter="fade" transition="in">
                                      <p:cBhvr>
                                        <p:cTn dur="1000"/>
                                        <p:tgtEl>
                                          <p:spTgt spid="193">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1" st="11"/>
                                            </p:txEl>
                                          </p:spTgt>
                                        </p:tgtEl>
                                        <p:attrNameLst>
                                          <p:attrName>style.visibility</p:attrName>
                                        </p:attrNameLst>
                                      </p:cBhvr>
                                      <p:to>
                                        <p:strVal val="visible"/>
                                      </p:to>
                                    </p:set>
                                    <p:animEffect filter="fade" transition="in">
                                      <p:cBhvr>
                                        <p:cTn dur="1000"/>
                                        <p:tgtEl>
                                          <p:spTgt spid="193">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2" st="12"/>
                                            </p:txEl>
                                          </p:spTgt>
                                        </p:tgtEl>
                                        <p:attrNameLst>
                                          <p:attrName>style.visibility</p:attrName>
                                        </p:attrNameLst>
                                      </p:cBhvr>
                                      <p:to>
                                        <p:strVal val="visible"/>
                                      </p:to>
                                    </p:set>
                                    <p:animEffect filter="fade" transition="in">
                                      <p:cBhvr>
                                        <p:cTn dur="1000"/>
                                        <p:tgtEl>
                                          <p:spTgt spid="193">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3" st="13"/>
                                            </p:txEl>
                                          </p:spTgt>
                                        </p:tgtEl>
                                        <p:attrNameLst>
                                          <p:attrName>style.visibility</p:attrName>
                                        </p:attrNameLst>
                                      </p:cBhvr>
                                      <p:to>
                                        <p:strVal val="visible"/>
                                      </p:to>
                                    </p:set>
                                    <p:animEffect filter="fade" transition="in">
                                      <p:cBhvr>
                                        <p:cTn dur="1000"/>
                                        <p:tgtEl>
                                          <p:spTgt spid="193">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3">
                                            <p:txEl>
                                              <p:pRg end="14" st="14"/>
                                            </p:txEl>
                                          </p:spTgt>
                                        </p:tgtEl>
                                        <p:attrNameLst>
                                          <p:attrName>style.visibility</p:attrName>
                                        </p:attrNameLst>
                                      </p:cBhvr>
                                      <p:to>
                                        <p:strVal val="visible"/>
                                      </p:to>
                                    </p:set>
                                    <p:animEffect filter="fade" transition="in">
                                      <p:cBhvr>
                                        <p:cTn dur="1000"/>
                                        <p:tgtEl>
                                          <p:spTgt spid="193">
                                            <p:txEl>
                                              <p:pRg end="14" st="1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9" name="Shape 199"/>
        <p:cNvGrpSpPr/>
        <p:nvPr/>
      </p:nvGrpSpPr>
      <p:grpSpPr>
        <a:xfrm>
          <a:off x="0" y="0"/>
          <a:ext cx="0" cy="0"/>
          <a:chOff x="0" y="0"/>
          <a:chExt cx="0" cy="0"/>
        </a:xfrm>
      </p:grpSpPr>
      <p:sp>
        <p:nvSpPr>
          <p:cNvPr id="200" name="Google Shape;200;p29"/>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01" name="Google Shape;201;p29"/>
          <p:cNvSpPr txBox="1"/>
          <p:nvPr/>
        </p:nvSpPr>
        <p:spPr>
          <a:xfrm>
            <a:off x="181850" y="848600"/>
            <a:ext cx="39138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ᎤᏂᎳᏔᏅᏙᏗ- </a:t>
            </a:r>
            <a:r>
              <a:rPr lang="en" sz="2400">
                <a:solidFill>
                  <a:srgbClr val="F1C232"/>
                </a:solidFill>
                <a:latin typeface="Roboto"/>
                <a:ea typeface="Roboto"/>
                <a:cs typeface="Roboto"/>
                <a:sym typeface="Roboto"/>
              </a:rPr>
              <a:t>Backpack</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ᎩᎦᎨ- </a:t>
            </a:r>
            <a:r>
              <a:rPr lang="en" sz="2400">
                <a:solidFill>
                  <a:srgbClr val="F1C232"/>
                </a:solidFill>
                <a:latin typeface="Roboto"/>
                <a:ea typeface="Roboto"/>
                <a:cs typeface="Roboto"/>
                <a:sym typeface="Roboto"/>
              </a:rPr>
              <a:t>Red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ᏧᎾᏕᎶᏆᏍᏗ- </a:t>
            </a:r>
            <a:r>
              <a:rPr lang="en" sz="2400">
                <a:solidFill>
                  <a:srgbClr val="F1C232"/>
                </a:solidFill>
                <a:latin typeface="Roboto"/>
                <a:ea typeface="Roboto"/>
                <a:cs typeface="Roboto"/>
                <a:sym typeface="Roboto"/>
              </a:rPr>
              <a:t>School</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ᎡᎦ- </a:t>
            </a:r>
            <a:r>
              <a:rPr lang="en" sz="2400">
                <a:solidFill>
                  <a:srgbClr val="F1C232"/>
                </a:solidFill>
                <a:latin typeface="Roboto"/>
                <a:ea typeface="Roboto"/>
                <a:cs typeface="Roboto"/>
                <a:sym typeface="Roboto"/>
              </a:rPr>
              <a:t>he/she is going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ᎠᏕᎳᏗᎦᎵᏙᏗ- </a:t>
            </a:r>
            <a:r>
              <a:rPr lang="en" sz="2400">
                <a:solidFill>
                  <a:srgbClr val="F1C232"/>
                </a:solidFill>
                <a:latin typeface="Roboto"/>
                <a:ea typeface="Roboto"/>
                <a:cs typeface="Roboto"/>
                <a:sym typeface="Roboto"/>
              </a:rPr>
              <a:t>Purse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ᎣᏓᎸ- </a:t>
            </a:r>
            <a:r>
              <a:rPr lang="en" sz="2400">
                <a:solidFill>
                  <a:srgbClr val="F1C232"/>
                </a:solidFill>
                <a:latin typeface="Roboto"/>
                <a:ea typeface="Roboto"/>
                <a:cs typeface="Roboto"/>
                <a:sym typeface="Roboto"/>
              </a:rPr>
              <a:t>Mountains</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ᎤᏁᎬᎭ- </a:t>
            </a:r>
            <a:r>
              <a:rPr lang="en" sz="2400">
                <a:solidFill>
                  <a:srgbClr val="F1C232"/>
                </a:solidFill>
                <a:latin typeface="Roboto"/>
                <a:ea typeface="Roboto"/>
                <a:cs typeface="Roboto"/>
                <a:sym typeface="Roboto"/>
              </a:rPr>
              <a:t>Blanket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ᎠᏂᏥ- </a:t>
            </a:r>
            <a:r>
              <a:rPr lang="en" sz="2400">
                <a:solidFill>
                  <a:srgbClr val="F1C232"/>
                </a:solidFill>
                <a:latin typeface="Roboto"/>
                <a:ea typeface="Roboto"/>
                <a:cs typeface="Roboto"/>
                <a:sym typeface="Roboto"/>
              </a:rPr>
              <a:t>Orange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ᎤᏛᏐᏅ- </a:t>
            </a:r>
            <a:r>
              <a:rPr lang="en" sz="2400">
                <a:solidFill>
                  <a:srgbClr val="F1C232"/>
                </a:solidFill>
                <a:latin typeface="Roboto"/>
                <a:ea typeface="Roboto"/>
                <a:cs typeface="Roboto"/>
                <a:sym typeface="Roboto"/>
              </a:rPr>
              <a:t>elderly man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ᎨᏎ- </a:t>
            </a:r>
            <a:r>
              <a:rPr lang="en" sz="2400">
                <a:solidFill>
                  <a:srgbClr val="F1C232"/>
                </a:solidFill>
                <a:latin typeface="Roboto"/>
                <a:ea typeface="Roboto"/>
                <a:cs typeface="Roboto"/>
                <a:sym typeface="Roboto"/>
              </a:rPr>
              <a:t>It was</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ᎦᏃᏥ- </a:t>
            </a:r>
            <a:r>
              <a:rPr lang="en" sz="2400">
                <a:solidFill>
                  <a:srgbClr val="F1C232"/>
                </a:solidFill>
                <a:latin typeface="Roboto"/>
                <a:ea typeface="Roboto"/>
                <a:cs typeface="Roboto"/>
                <a:sym typeface="Roboto"/>
              </a:rPr>
              <a:t>Leather</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02" name="Google Shape;202;p29"/>
          <p:cNvSpPr txBox="1"/>
          <p:nvPr/>
        </p:nvSpPr>
        <p:spPr>
          <a:xfrm>
            <a:off x="3991850" y="848600"/>
            <a:ext cx="50829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ᎪᏢᏅ- </a:t>
            </a:r>
            <a:r>
              <a:rPr lang="en" sz="2400">
                <a:solidFill>
                  <a:srgbClr val="F1C232"/>
                </a:solidFill>
                <a:latin typeface="Roboto"/>
                <a:ea typeface="Roboto"/>
                <a:cs typeface="Roboto"/>
                <a:sym typeface="Roboto"/>
              </a:rPr>
              <a:t>It is made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ᏕᎦᎵᏗ- </a:t>
            </a:r>
            <a:r>
              <a:rPr lang="en" sz="2400">
                <a:solidFill>
                  <a:srgbClr val="F1C232"/>
                </a:solidFill>
                <a:latin typeface="Roboto"/>
                <a:ea typeface="Roboto"/>
                <a:cs typeface="Roboto"/>
                <a:sym typeface="Roboto"/>
              </a:rPr>
              <a:t>Bag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ᎤᏬᏢ- </a:t>
            </a:r>
            <a:r>
              <a:rPr lang="en" sz="2400">
                <a:solidFill>
                  <a:srgbClr val="F1C232"/>
                </a:solidFill>
                <a:latin typeface="Roboto"/>
                <a:ea typeface="Roboto"/>
                <a:cs typeface="Roboto"/>
                <a:sym typeface="Roboto"/>
              </a:rPr>
              <a:t>he/she is sitting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ᎤᏅᏗ ᎦᏁᏍᏓᎵᏗᏍᏔᏅ-</a:t>
            </a:r>
            <a:r>
              <a:rPr lang="en" sz="2400">
                <a:solidFill>
                  <a:srgbClr val="F1C232"/>
                </a:solidFill>
                <a:latin typeface="Roboto"/>
                <a:ea typeface="Roboto"/>
                <a:cs typeface="Roboto"/>
                <a:sym typeface="Roboto"/>
              </a:rPr>
              <a:t> Ice cream </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ᎠᎩᎠ- </a:t>
            </a:r>
            <a:r>
              <a:rPr lang="en" sz="2400">
                <a:solidFill>
                  <a:srgbClr val="F1C232"/>
                </a:solidFill>
                <a:latin typeface="Roboto"/>
                <a:ea typeface="Roboto"/>
                <a:cs typeface="Roboto"/>
                <a:sym typeface="Roboto"/>
              </a:rPr>
              <a:t>he/she is eating it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ᎠᏓᏙᎵᏍᏗ- </a:t>
            </a:r>
            <a:r>
              <a:rPr lang="en" sz="2400">
                <a:solidFill>
                  <a:srgbClr val="F1C232"/>
                </a:solidFill>
                <a:latin typeface="Roboto"/>
                <a:ea typeface="Roboto"/>
                <a:cs typeface="Roboto"/>
                <a:sym typeface="Roboto"/>
              </a:rPr>
              <a:t>he/she is praying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ᏅᎩ- </a:t>
            </a:r>
            <a:r>
              <a:rPr lang="en" sz="2400">
                <a:solidFill>
                  <a:srgbClr val="F1C232"/>
                </a:solidFill>
                <a:latin typeface="Roboto"/>
                <a:ea typeface="Roboto"/>
                <a:cs typeface="Roboto"/>
                <a:sym typeface="Roboto"/>
              </a:rPr>
              <a:t>4</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ᎯᏍᎩ- </a:t>
            </a:r>
            <a:r>
              <a:rPr lang="en" sz="2400">
                <a:solidFill>
                  <a:srgbClr val="F1C232"/>
                </a:solidFill>
                <a:latin typeface="Roboto"/>
                <a:ea typeface="Roboto"/>
                <a:cs typeface="Roboto"/>
                <a:sym typeface="Roboto"/>
              </a:rPr>
              <a:t>5</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ᎠᎦᏴᎵᎨ- </a:t>
            </a:r>
            <a:r>
              <a:rPr lang="en" sz="2400">
                <a:solidFill>
                  <a:srgbClr val="F1C232"/>
                </a:solidFill>
                <a:latin typeface="Roboto"/>
                <a:ea typeface="Roboto"/>
                <a:cs typeface="Roboto"/>
                <a:sym typeface="Roboto"/>
              </a:rPr>
              <a:t>elderly woman</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0" st="0"/>
                                            </p:txEl>
                                          </p:spTgt>
                                        </p:tgtEl>
                                        <p:attrNameLst>
                                          <p:attrName>style.visibility</p:attrName>
                                        </p:attrNameLst>
                                      </p:cBhvr>
                                      <p:to>
                                        <p:strVal val="visible"/>
                                      </p:to>
                                    </p:set>
                                    <p:animEffect filter="fade" transition="in">
                                      <p:cBhvr>
                                        <p:cTn dur="1000"/>
                                        <p:tgtEl>
                                          <p:spTgt spid="201">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1" st="1"/>
                                            </p:txEl>
                                          </p:spTgt>
                                        </p:tgtEl>
                                        <p:attrNameLst>
                                          <p:attrName>style.visibility</p:attrName>
                                        </p:attrNameLst>
                                      </p:cBhvr>
                                      <p:to>
                                        <p:strVal val="visible"/>
                                      </p:to>
                                    </p:set>
                                    <p:animEffect filter="fade" transition="in">
                                      <p:cBhvr>
                                        <p:cTn dur="1000"/>
                                        <p:tgtEl>
                                          <p:spTgt spid="201">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2" st="2"/>
                                            </p:txEl>
                                          </p:spTgt>
                                        </p:tgtEl>
                                        <p:attrNameLst>
                                          <p:attrName>style.visibility</p:attrName>
                                        </p:attrNameLst>
                                      </p:cBhvr>
                                      <p:to>
                                        <p:strVal val="visible"/>
                                      </p:to>
                                    </p:set>
                                    <p:animEffect filter="fade" transition="in">
                                      <p:cBhvr>
                                        <p:cTn dur="1000"/>
                                        <p:tgtEl>
                                          <p:spTgt spid="201">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3" st="3"/>
                                            </p:txEl>
                                          </p:spTgt>
                                        </p:tgtEl>
                                        <p:attrNameLst>
                                          <p:attrName>style.visibility</p:attrName>
                                        </p:attrNameLst>
                                      </p:cBhvr>
                                      <p:to>
                                        <p:strVal val="visible"/>
                                      </p:to>
                                    </p:set>
                                    <p:animEffect filter="fade" transition="in">
                                      <p:cBhvr>
                                        <p:cTn dur="1000"/>
                                        <p:tgtEl>
                                          <p:spTgt spid="201">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4" st="4"/>
                                            </p:txEl>
                                          </p:spTgt>
                                        </p:tgtEl>
                                        <p:attrNameLst>
                                          <p:attrName>style.visibility</p:attrName>
                                        </p:attrNameLst>
                                      </p:cBhvr>
                                      <p:to>
                                        <p:strVal val="visible"/>
                                      </p:to>
                                    </p:set>
                                    <p:animEffect filter="fade" transition="in">
                                      <p:cBhvr>
                                        <p:cTn dur="1000"/>
                                        <p:tgtEl>
                                          <p:spTgt spid="201">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5" st="5"/>
                                            </p:txEl>
                                          </p:spTgt>
                                        </p:tgtEl>
                                        <p:attrNameLst>
                                          <p:attrName>style.visibility</p:attrName>
                                        </p:attrNameLst>
                                      </p:cBhvr>
                                      <p:to>
                                        <p:strVal val="visible"/>
                                      </p:to>
                                    </p:set>
                                    <p:animEffect filter="fade" transition="in">
                                      <p:cBhvr>
                                        <p:cTn dur="1000"/>
                                        <p:tgtEl>
                                          <p:spTgt spid="201">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6" st="6"/>
                                            </p:txEl>
                                          </p:spTgt>
                                        </p:tgtEl>
                                        <p:attrNameLst>
                                          <p:attrName>style.visibility</p:attrName>
                                        </p:attrNameLst>
                                      </p:cBhvr>
                                      <p:to>
                                        <p:strVal val="visible"/>
                                      </p:to>
                                    </p:set>
                                    <p:animEffect filter="fade" transition="in">
                                      <p:cBhvr>
                                        <p:cTn dur="1000"/>
                                        <p:tgtEl>
                                          <p:spTgt spid="201">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7" st="7"/>
                                            </p:txEl>
                                          </p:spTgt>
                                        </p:tgtEl>
                                        <p:attrNameLst>
                                          <p:attrName>style.visibility</p:attrName>
                                        </p:attrNameLst>
                                      </p:cBhvr>
                                      <p:to>
                                        <p:strVal val="visible"/>
                                      </p:to>
                                    </p:set>
                                    <p:animEffect filter="fade" transition="in">
                                      <p:cBhvr>
                                        <p:cTn dur="1000"/>
                                        <p:tgtEl>
                                          <p:spTgt spid="201">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8" st="8"/>
                                            </p:txEl>
                                          </p:spTgt>
                                        </p:tgtEl>
                                        <p:attrNameLst>
                                          <p:attrName>style.visibility</p:attrName>
                                        </p:attrNameLst>
                                      </p:cBhvr>
                                      <p:to>
                                        <p:strVal val="visible"/>
                                      </p:to>
                                    </p:set>
                                    <p:animEffect filter="fade" transition="in">
                                      <p:cBhvr>
                                        <p:cTn dur="1000"/>
                                        <p:tgtEl>
                                          <p:spTgt spid="201">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9" st="9"/>
                                            </p:txEl>
                                          </p:spTgt>
                                        </p:tgtEl>
                                        <p:attrNameLst>
                                          <p:attrName>style.visibility</p:attrName>
                                        </p:attrNameLst>
                                      </p:cBhvr>
                                      <p:to>
                                        <p:strVal val="visible"/>
                                      </p:to>
                                    </p:set>
                                    <p:animEffect filter="fade" transition="in">
                                      <p:cBhvr>
                                        <p:cTn dur="1000"/>
                                        <p:tgtEl>
                                          <p:spTgt spid="201">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10" st="10"/>
                                            </p:txEl>
                                          </p:spTgt>
                                        </p:tgtEl>
                                        <p:attrNameLst>
                                          <p:attrName>style.visibility</p:attrName>
                                        </p:attrNameLst>
                                      </p:cBhvr>
                                      <p:to>
                                        <p:strVal val="visible"/>
                                      </p:to>
                                    </p:set>
                                    <p:animEffect filter="fade" transition="in">
                                      <p:cBhvr>
                                        <p:cTn dur="1000"/>
                                        <p:tgtEl>
                                          <p:spTgt spid="201">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1">
                                            <p:txEl>
                                              <p:pRg end="11" st="11"/>
                                            </p:txEl>
                                          </p:spTgt>
                                        </p:tgtEl>
                                        <p:attrNameLst>
                                          <p:attrName>style.visibility</p:attrName>
                                        </p:attrNameLst>
                                      </p:cBhvr>
                                      <p:to>
                                        <p:strVal val="visible"/>
                                      </p:to>
                                    </p:set>
                                    <p:animEffect filter="fade" transition="in">
                                      <p:cBhvr>
                                        <p:cTn dur="1000"/>
                                        <p:tgtEl>
                                          <p:spTgt spid="201">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0" st="0"/>
                                            </p:txEl>
                                          </p:spTgt>
                                        </p:tgtEl>
                                        <p:attrNameLst>
                                          <p:attrName>style.visibility</p:attrName>
                                        </p:attrNameLst>
                                      </p:cBhvr>
                                      <p:to>
                                        <p:strVal val="visible"/>
                                      </p:to>
                                    </p:set>
                                    <p:animEffect filter="fade" transition="in">
                                      <p:cBhvr>
                                        <p:cTn dur="1000"/>
                                        <p:tgtEl>
                                          <p:spTgt spid="20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1" st="1"/>
                                            </p:txEl>
                                          </p:spTgt>
                                        </p:tgtEl>
                                        <p:attrNameLst>
                                          <p:attrName>style.visibility</p:attrName>
                                        </p:attrNameLst>
                                      </p:cBhvr>
                                      <p:to>
                                        <p:strVal val="visible"/>
                                      </p:to>
                                    </p:set>
                                    <p:animEffect filter="fade" transition="in">
                                      <p:cBhvr>
                                        <p:cTn dur="1000"/>
                                        <p:tgtEl>
                                          <p:spTgt spid="20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2" st="2"/>
                                            </p:txEl>
                                          </p:spTgt>
                                        </p:tgtEl>
                                        <p:attrNameLst>
                                          <p:attrName>style.visibility</p:attrName>
                                        </p:attrNameLst>
                                      </p:cBhvr>
                                      <p:to>
                                        <p:strVal val="visible"/>
                                      </p:to>
                                    </p:set>
                                    <p:animEffect filter="fade" transition="in">
                                      <p:cBhvr>
                                        <p:cTn dur="1000"/>
                                        <p:tgtEl>
                                          <p:spTgt spid="20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3" st="3"/>
                                            </p:txEl>
                                          </p:spTgt>
                                        </p:tgtEl>
                                        <p:attrNameLst>
                                          <p:attrName>style.visibility</p:attrName>
                                        </p:attrNameLst>
                                      </p:cBhvr>
                                      <p:to>
                                        <p:strVal val="visible"/>
                                      </p:to>
                                    </p:set>
                                    <p:animEffect filter="fade" transition="in">
                                      <p:cBhvr>
                                        <p:cTn dur="1000"/>
                                        <p:tgtEl>
                                          <p:spTgt spid="20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4" st="4"/>
                                            </p:txEl>
                                          </p:spTgt>
                                        </p:tgtEl>
                                        <p:attrNameLst>
                                          <p:attrName>style.visibility</p:attrName>
                                        </p:attrNameLst>
                                      </p:cBhvr>
                                      <p:to>
                                        <p:strVal val="visible"/>
                                      </p:to>
                                    </p:set>
                                    <p:animEffect filter="fade" transition="in">
                                      <p:cBhvr>
                                        <p:cTn dur="1000"/>
                                        <p:tgtEl>
                                          <p:spTgt spid="20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5" st="5"/>
                                            </p:txEl>
                                          </p:spTgt>
                                        </p:tgtEl>
                                        <p:attrNameLst>
                                          <p:attrName>style.visibility</p:attrName>
                                        </p:attrNameLst>
                                      </p:cBhvr>
                                      <p:to>
                                        <p:strVal val="visible"/>
                                      </p:to>
                                    </p:set>
                                    <p:animEffect filter="fade" transition="in">
                                      <p:cBhvr>
                                        <p:cTn dur="1000"/>
                                        <p:tgtEl>
                                          <p:spTgt spid="20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6" st="6"/>
                                            </p:txEl>
                                          </p:spTgt>
                                        </p:tgtEl>
                                        <p:attrNameLst>
                                          <p:attrName>style.visibility</p:attrName>
                                        </p:attrNameLst>
                                      </p:cBhvr>
                                      <p:to>
                                        <p:strVal val="visible"/>
                                      </p:to>
                                    </p:set>
                                    <p:animEffect filter="fade" transition="in">
                                      <p:cBhvr>
                                        <p:cTn dur="1000"/>
                                        <p:tgtEl>
                                          <p:spTgt spid="20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7" st="7"/>
                                            </p:txEl>
                                          </p:spTgt>
                                        </p:tgtEl>
                                        <p:attrNameLst>
                                          <p:attrName>style.visibility</p:attrName>
                                        </p:attrNameLst>
                                      </p:cBhvr>
                                      <p:to>
                                        <p:strVal val="visible"/>
                                      </p:to>
                                    </p:set>
                                    <p:animEffect filter="fade" transition="in">
                                      <p:cBhvr>
                                        <p:cTn dur="1000"/>
                                        <p:tgtEl>
                                          <p:spTgt spid="20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8" st="8"/>
                                            </p:txEl>
                                          </p:spTgt>
                                        </p:tgtEl>
                                        <p:attrNameLst>
                                          <p:attrName>style.visibility</p:attrName>
                                        </p:attrNameLst>
                                      </p:cBhvr>
                                      <p:to>
                                        <p:strVal val="visible"/>
                                      </p:to>
                                    </p:set>
                                    <p:animEffect filter="fade" transition="in">
                                      <p:cBhvr>
                                        <p:cTn dur="1000"/>
                                        <p:tgtEl>
                                          <p:spTgt spid="20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2">
                                            <p:txEl>
                                              <p:pRg end="9" st="9"/>
                                            </p:txEl>
                                          </p:spTgt>
                                        </p:tgtEl>
                                        <p:attrNameLst>
                                          <p:attrName>style.visibility</p:attrName>
                                        </p:attrNameLst>
                                      </p:cBhvr>
                                      <p:to>
                                        <p:strVal val="visible"/>
                                      </p:to>
                                    </p:set>
                                    <p:animEffect filter="fade" transition="in">
                                      <p:cBhvr>
                                        <p:cTn dur="1000"/>
                                        <p:tgtEl>
                                          <p:spTgt spid="202">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30"/>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08" name="Google Shape;208;p30"/>
          <p:cNvSpPr txBox="1"/>
          <p:nvPr/>
        </p:nvSpPr>
        <p:spPr>
          <a:xfrm>
            <a:off x="69275" y="848600"/>
            <a:ext cx="40263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ᎠᏂᎦᏴᎵᎨ- </a:t>
            </a:r>
            <a:r>
              <a:rPr lang="en" sz="2400">
                <a:solidFill>
                  <a:srgbClr val="F1C232"/>
                </a:solidFill>
                <a:latin typeface="Roboto"/>
                <a:ea typeface="Roboto"/>
                <a:cs typeface="Roboto"/>
                <a:sym typeface="Roboto"/>
              </a:rPr>
              <a:t>elderly women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ᏚᏃᏝ- </a:t>
            </a:r>
            <a:r>
              <a:rPr lang="en" sz="2400">
                <a:solidFill>
                  <a:srgbClr val="F1C232"/>
                </a:solidFill>
                <a:latin typeface="Roboto"/>
                <a:ea typeface="Roboto"/>
                <a:cs typeface="Roboto"/>
                <a:sym typeface="Roboto"/>
              </a:rPr>
              <a:t>they are sitting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ᏚᏂᎾ- </a:t>
            </a:r>
            <a:r>
              <a:rPr lang="en" sz="2400">
                <a:solidFill>
                  <a:srgbClr val="F1C232"/>
                </a:solidFill>
                <a:latin typeface="Roboto"/>
                <a:ea typeface="Roboto"/>
                <a:cs typeface="Roboto"/>
                <a:sym typeface="Roboto"/>
              </a:rPr>
              <a:t>they have something flexible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ᎤᏁᎦ- </a:t>
            </a:r>
            <a:r>
              <a:rPr lang="en" sz="2400">
                <a:solidFill>
                  <a:srgbClr val="F1C232"/>
                </a:solidFill>
                <a:latin typeface="Roboto"/>
                <a:ea typeface="Roboto"/>
                <a:cs typeface="Roboto"/>
                <a:sym typeface="Roboto"/>
              </a:rPr>
              <a:t>white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ᎤᏬᏗᎨ- </a:t>
            </a:r>
            <a:r>
              <a:rPr lang="en" sz="2400">
                <a:solidFill>
                  <a:srgbClr val="F1C232"/>
                </a:solidFill>
                <a:latin typeface="Roboto"/>
                <a:ea typeface="Roboto"/>
                <a:cs typeface="Roboto"/>
                <a:sym typeface="Roboto"/>
              </a:rPr>
              <a:t>brown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ᏐᎢ- </a:t>
            </a:r>
            <a:r>
              <a:rPr lang="en" sz="2400">
                <a:solidFill>
                  <a:srgbClr val="F1C232"/>
                </a:solidFill>
                <a:latin typeface="Roboto"/>
                <a:ea typeface="Roboto"/>
                <a:cs typeface="Roboto"/>
                <a:sym typeface="Roboto"/>
              </a:rPr>
              <a:t>next, other</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ᎤᏁᏣ ᎠᏧᏣ- </a:t>
            </a:r>
            <a:r>
              <a:rPr lang="en" sz="2400">
                <a:solidFill>
                  <a:srgbClr val="F1C232"/>
                </a:solidFill>
                <a:latin typeface="Roboto"/>
                <a:ea typeface="Roboto"/>
                <a:cs typeface="Roboto"/>
                <a:sym typeface="Roboto"/>
              </a:rPr>
              <a:t>their son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ᎤᏔᎾ ᏗᎦᏚᎲ- </a:t>
            </a:r>
            <a:r>
              <a:rPr lang="en" sz="2400">
                <a:solidFill>
                  <a:srgbClr val="F1C232"/>
                </a:solidFill>
                <a:latin typeface="Roboto"/>
                <a:ea typeface="Roboto"/>
                <a:cs typeface="Roboto"/>
                <a:sym typeface="Roboto"/>
              </a:rPr>
              <a:t>city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ᏅᏃᎱᎵᏗ- </a:t>
            </a:r>
            <a:r>
              <a:rPr lang="en" sz="2400">
                <a:solidFill>
                  <a:srgbClr val="F1C232"/>
                </a:solidFill>
                <a:latin typeface="Roboto"/>
                <a:ea typeface="Roboto"/>
                <a:cs typeface="Roboto"/>
                <a:sym typeface="Roboto"/>
              </a:rPr>
              <a:t>by the road</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
        <p:nvSpPr>
          <p:cNvPr id="209" name="Google Shape;209;p30"/>
          <p:cNvSpPr txBox="1"/>
          <p:nvPr/>
        </p:nvSpPr>
        <p:spPr>
          <a:xfrm>
            <a:off x="3991850" y="848600"/>
            <a:ext cx="50829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ᏩᎾᎢᏎ- </a:t>
            </a:r>
            <a:r>
              <a:rPr lang="en" sz="2400">
                <a:solidFill>
                  <a:srgbClr val="F1C232"/>
                </a:solidFill>
                <a:latin typeface="Roboto"/>
                <a:ea typeface="Roboto"/>
                <a:cs typeface="Roboto"/>
                <a:sym typeface="Roboto"/>
              </a:rPr>
              <a:t>they walked away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ᎤᏁᏅᏎ- </a:t>
            </a:r>
            <a:r>
              <a:rPr lang="en" sz="2400">
                <a:solidFill>
                  <a:srgbClr val="F1C232"/>
                </a:solidFill>
                <a:latin typeface="Roboto"/>
                <a:ea typeface="Roboto"/>
                <a:cs typeface="Roboto"/>
                <a:sym typeface="Roboto"/>
              </a:rPr>
              <a:t>they went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ᏦᎳᏂ ᏫᏚᎧᎾᏁ- </a:t>
            </a:r>
            <a:r>
              <a:rPr lang="en" sz="2400">
                <a:solidFill>
                  <a:srgbClr val="F1C232"/>
                </a:solidFill>
                <a:latin typeface="Roboto"/>
                <a:ea typeface="Roboto"/>
                <a:cs typeface="Roboto"/>
                <a:sym typeface="Roboto"/>
              </a:rPr>
              <a:t>he/she looked in the window</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ᎤᏍᏆᏂᎩᏗ- </a:t>
            </a:r>
            <a:r>
              <a:rPr lang="en" sz="2400">
                <a:solidFill>
                  <a:srgbClr val="F1C232"/>
                </a:solidFill>
                <a:latin typeface="Roboto"/>
                <a:ea typeface="Roboto"/>
                <a:cs typeface="Roboto"/>
                <a:sym typeface="Roboto"/>
              </a:rPr>
              <a:t>amazing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ᏔᎷᎩᏍᎩ- </a:t>
            </a:r>
            <a:r>
              <a:rPr lang="en" sz="2400">
                <a:solidFill>
                  <a:srgbClr val="F1C232"/>
                </a:solidFill>
                <a:latin typeface="Roboto"/>
                <a:ea typeface="Roboto"/>
                <a:cs typeface="Roboto"/>
                <a:sym typeface="Roboto"/>
              </a:rPr>
              <a:t>metal</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ᎦᎶᎯᏍᏗ- </a:t>
            </a:r>
            <a:r>
              <a:rPr lang="en" sz="2400">
                <a:solidFill>
                  <a:srgbClr val="F1C232"/>
                </a:solidFill>
                <a:latin typeface="Roboto"/>
                <a:ea typeface="Roboto"/>
                <a:cs typeface="Roboto"/>
                <a:sym typeface="Roboto"/>
              </a:rPr>
              <a:t>door</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ᎦᎵᏦᎯᏗ- </a:t>
            </a:r>
            <a:r>
              <a:rPr lang="en" sz="2400">
                <a:solidFill>
                  <a:srgbClr val="F1C232"/>
                </a:solidFill>
                <a:latin typeface="Roboto"/>
                <a:ea typeface="Roboto"/>
                <a:cs typeface="Roboto"/>
                <a:sym typeface="Roboto"/>
              </a:rPr>
              <a:t>fat</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ᏏᏆ- </a:t>
            </a:r>
            <a:r>
              <a:rPr lang="en" sz="2400">
                <a:solidFill>
                  <a:srgbClr val="F1C232"/>
                </a:solidFill>
                <a:latin typeface="Roboto"/>
                <a:ea typeface="Roboto"/>
                <a:cs typeface="Roboto"/>
                <a:sym typeface="Roboto"/>
              </a:rPr>
              <a:t>pig</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ᎤᏂᏍᏚᎢᏎ- </a:t>
            </a:r>
            <a:r>
              <a:rPr lang="en" sz="2400">
                <a:solidFill>
                  <a:srgbClr val="F1C232"/>
                </a:solidFill>
                <a:latin typeface="Roboto"/>
                <a:ea typeface="Roboto"/>
                <a:cs typeface="Roboto"/>
                <a:sym typeface="Roboto"/>
              </a:rPr>
              <a:t>they opened</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0" st="0"/>
                                            </p:txEl>
                                          </p:spTgt>
                                        </p:tgtEl>
                                        <p:attrNameLst>
                                          <p:attrName>style.visibility</p:attrName>
                                        </p:attrNameLst>
                                      </p:cBhvr>
                                      <p:to>
                                        <p:strVal val="visible"/>
                                      </p:to>
                                    </p:set>
                                    <p:animEffect filter="fade" transition="in">
                                      <p:cBhvr>
                                        <p:cTn dur="1000"/>
                                        <p:tgtEl>
                                          <p:spTgt spid="208">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1" st="1"/>
                                            </p:txEl>
                                          </p:spTgt>
                                        </p:tgtEl>
                                        <p:attrNameLst>
                                          <p:attrName>style.visibility</p:attrName>
                                        </p:attrNameLst>
                                      </p:cBhvr>
                                      <p:to>
                                        <p:strVal val="visible"/>
                                      </p:to>
                                    </p:set>
                                    <p:animEffect filter="fade" transition="in">
                                      <p:cBhvr>
                                        <p:cTn dur="1000"/>
                                        <p:tgtEl>
                                          <p:spTgt spid="208">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2" st="2"/>
                                            </p:txEl>
                                          </p:spTgt>
                                        </p:tgtEl>
                                        <p:attrNameLst>
                                          <p:attrName>style.visibility</p:attrName>
                                        </p:attrNameLst>
                                      </p:cBhvr>
                                      <p:to>
                                        <p:strVal val="visible"/>
                                      </p:to>
                                    </p:set>
                                    <p:animEffect filter="fade" transition="in">
                                      <p:cBhvr>
                                        <p:cTn dur="1000"/>
                                        <p:tgtEl>
                                          <p:spTgt spid="208">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3" st="3"/>
                                            </p:txEl>
                                          </p:spTgt>
                                        </p:tgtEl>
                                        <p:attrNameLst>
                                          <p:attrName>style.visibility</p:attrName>
                                        </p:attrNameLst>
                                      </p:cBhvr>
                                      <p:to>
                                        <p:strVal val="visible"/>
                                      </p:to>
                                    </p:set>
                                    <p:animEffect filter="fade" transition="in">
                                      <p:cBhvr>
                                        <p:cTn dur="1000"/>
                                        <p:tgtEl>
                                          <p:spTgt spid="208">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4" st="4"/>
                                            </p:txEl>
                                          </p:spTgt>
                                        </p:tgtEl>
                                        <p:attrNameLst>
                                          <p:attrName>style.visibility</p:attrName>
                                        </p:attrNameLst>
                                      </p:cBhvr>
                                      <p:to>
                                        <p:strVal val="visible"/>
                                      </p:to>
                                    </p:set>
                                    <p:animEffect filter="fade" transition="in">
                                      <p:cBhvr>
                                        <p:cTn dur="1000"/>
                                        <p:tgtEl>
                                          <p:spTgt spid="208">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5" st="5"/>
                                            </p:txEl>
                                          </p:spTgt>
                                        </p:tgtEl>
                                        <p:attrNameLst>
                                          <p:attrName>style.visibility</p:attrName>
                                        </p:attrNameLst>
                                      </p:cBhvr>
                                      <p:to>
                                        <p:strVal val="visible"/>
                                      </p:to>
                                    </p:set>
                                    <p:animEffect filter="fade" transition="in">
                                      <p:cBhvr>
                                        <p:cTn dur="1000"/>
                                        <p:tgtEl>
                                          <p:spTgt spid="208">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6" st="6"/>
                                            </p:txEl>
                                          </p:spTgt>
                                        </p:tgtEl>
                                        <p:attrNameLst>
                                          <p:attrName>style.visibility</p:attrName>
                                        </p:attrNameLst>
                                      </p:cBhvr>
                                      <p:to>
                                        <p:strVal val="visible"/>
                                      </p:to>
                                    </p:set>
                                    <p:animEffect filter="fade" transition="in">
                                      <p:cBhvr>
                                        <p:cTn dur="1000"/>
                                        <p:tgtEl>
                                          <p:spTgt spid="208">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7" st="7"/>
                                            </p:txEl>
                                          </p:spTgt>
                                        </p:tgtEl>
                                        <p:attrNameLst>
                                          <p:attrName>style.visibility</p:attrName>
                                        </p:attrNameLst>
                                      </p:cBhvr>
                                      <p:to>
                                        <p:strVal val="visible"/>
                                      </p:to>
                                    </p:set>
                                    <p:animEffect filter="fade" transition="in">
                                      <p:cBhvr>
                                        <p:cTn dur="1000"/>
                                        <p:tgtEl>
                                          <p:spTgt spid="208">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8" st="8"/>
                                            </p:txEl>
                                          </p:spTgt>
                                        </p:tgtEl>
                                        <p:attrNameLst>
                                          <p:attrName>style.visibility</p:attrName>
                                        </p:attrNameLst>
                                      </p:cBhvr>
                                      <p:to>
                                        <p:strVal val="visible"/>
                                      </p:to>
                                    </p:set>
                                    <p:animEffect filter="fade" transition="in">
                                      <p:cBhvr>
                                        <p:cTn dur="1000"/>
                                        <p:tgtEl>
                                          <p:spTgt spid="208">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8">
                                            <p:txEl>
                                              <p:pRg end="9" st="9"/>
                                            </p:txEl>
                                          </p:spTgt>
                                        </p:tgtEl>
                                        <p:attrNameLst>
                                          <p:attrName>style.visibility</p:attrName>
                                        </p:attrNameLst>
                                      </p:cBhvr>
                                      <p:to>
                                        <p:strVal val="visible"/>
                                      </p:to>
                                    </p:set>
                                    <p:animEffect filter="fade" transition="in">
                                      <p:cBhvr>
                                        <p:cTn dur="1000"/>
                                        <p:tgtEl>
                                          <p:spTgt spid="208">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0" st="0"/>
                                            </p:txEl>
                                          </p:spTgt>
                                        </p:tgtEl>
                                        <p:attrNameLst>
                                          <p:attrName>style.visibility</p:attrName>
                                        </p:attrNameLst>
                                      </p:cBhvr>
                                      <p:to>
                                        <p:strVal val="visible"/>
                                      </p:to>
                                    </p:set>
                                    <p:animEffect filter="fade" transition="in">
                                      <p:cBhvr>
                                        <p:cTn dur="1000"/>
                                        <p:tgtEl>
                                          <p:spTgt spid="20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1" st="1"/>
                                            </p:txEl>
                                          </p:spTgt>
                                        </p:tgtEl>
                                        <p:attrNameLst>
                                          <p:attrName>style.visibility</p:attrName>
                                        </p:attrNameLst>
                                      </p:cBhvr>
                                      <p:to>
                                        <p:strVal val="visible"/>
                                      </p:to>
                                    </p:set>
                                    <p:animEffect filter="fade" transition="in">
                                      <p:cBhvr>
                                        <p:cTn dur="1000"/>
                                        <p:tgtEl>
                                          <p:spTgt spid="20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2" st="2"/>
                                            </p:txEl>
                                          </p:spTgt>
                                        </p:tgtEl>
                                        <p:attrNameLst>
                                          <p:attrName>style.visibility</p:attrName>
                                        </p:attrNameLst>
                                      </p:cBhvr>
                                      <p:to>
                                        <p:strVal val="visible"/>
                                      </p:to>
                                    </p:set>
                                    <p:animEffect filter="fade" transition="in">
                                      <p:cBhvr>
                                        <p:cTn dur="1000"/>
                                        <p:tgtEl>
                                          <p:spTgt spid="20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3" st="3"/>
                                            </p:txEl>
                                          </p:spTgt>
                                        </p:tgtEl>
                                        <p:attrNameLst>
                                          <p:attrName>style.visibility</p:attrName>
                                        </p:attrNameLst>
                                      </p:cBhvr>
                                      <p:to>
                                        <p:strVal val="visible"/>
                                      </p:to>
                                    </p:set>
                                    <p:animEffect filter="fade" transition="in">
                                      <p:cBhvr>
                                        <p:cTn dur="1000"/>
                                        <p:tgtEl>
                                          <p:spTgt spid="209">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4" st="4"/>
                                            </p:txEl>
                                          </p:spTgt>
                                        </p:tgtEl>
                                        <p:attrNameLst>
                                          <p:attrName>style.visibility</p:attrName>
                                        </p:attrNameLst>
                                      </p:cBhvr>
                                      <p:to>
                                        <p:strVal val="visible"/>
                                      </p:to>
                                    </p:set>
                                    <p:animEffect filter="fade" transition="in">
                                      <p:cBhvr>
                                        <p:cTn dur="1000"/>
                                        <p:tgtEl>
                                          <p:spTgt spid="209">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5" st="5"/>
                                            </p:txEl>
                                          </p:spTgt>
                                        </p:tgtEl>
                                        <p:attrNameLst>
                                          <p:attrName>style.visibility</p:attrName>
                                        </p:attrNameLst>
                                      </p:cBhvr>
                                      <p:to>
                                        <p:strVal val="visible"/>
                                      </p:to>
                                    </p:set>
                                    <p:animEffect filter="fade" transition="in">
                                      <p:cBhvr>
                                        <p:cTn dur="1000"/>
                                        <p:tgtEl>
                                          <p:spTgt spid="209">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6" st="6"/>
                                            </p:txEl>
                                          </p:spTgt>
                                        </p:tgtEl>
                                        <p:attrNameLst>
                                          <p:attrName>style.visibility</p:attrName>
                                        </p:attrNameLst>
                                      </p:cBhvr>
                                      <p:to>
                                        <p:strVal val="visible"/>
                                      </p:to>
                                    </p:set>
                                    <p:animEffect filter="fade" transition="in">
                                      <p:cBhvr>
                                        <p:cTn dur="1000"/>
                                        <p:tgtEl>
                                          <p:spTgt spid="209">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7" st="7"/>
                                            </p:txEl>
                                          </p:spTgt>
                                        </p:tgtEl>
                                        <p:attrNameLst>
                                          <p:attrName>style.visibility</p:attrName>
                                        </p:attrNameLst>
                                      </p:cBhvr>
                                      <p:to>
                                        <p:strVal val="visible"/>
                                      </p:to>
                                    </p:set>
                                    <p:animEffect filter="fade" transition="in">
                                      <p:cBhvr>
                                        <p:cTn dur="1000"/>
                                        <p:tgtEl>
                                          <p:spTgt spid="209">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8" st="8"/>
                                            </p:txEl>
                                          </p:spTgt>
                                        </p:tgtEl>
                                        <p:attrNameLst>
                                          <p:attrName>style.visibility</p:attrName>
                                        </p:attrNameLst>
                                      </p:cBhvr>
                                      <p:to>
                                        <p:strVal val="visible"/>
                                      </p:to>
                                    </p:set>
                                    <p:animEffect filter="fade" transition="in">
                                      <p:cBhvr>
                                        <p:cTn dur="1000"/>
                                        <p:tgtEl>
                                          <p:spTgt spid="209">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xEl>
                                              <p:pRg end="9" st="9"/>
                                            </p:txEl>
                                          </p:spTgt>
                                        </p:tgtEl>
                                        <p:attrNameLst>
                                          <p:attrName>style.visibility</p:attrName>
                                        </p:attrNameLst>
                                      </p:cBhvr>
                                      <p:to>
                                        <p:strVal val="visible"/>
                                      </p:to>
                                    </p:set>
                                    <p:animEffect filter="fade" transition="in">
                                      <p:cBhvr>
                                        <p:cTn dur="1000"/>
                                        <p:tgtEl>
                                          <p:spTgt spid="209">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3" name="Shape 213"/>
        <p:cNvGrpSpPr/>
        <p:nvPr/>
      </p:nvGrpSpPr>
      <p:grpSpPr>
        <a:xfrm>
          <a:off x="0" y="0"/>
          <a:ext cx="0" cy="0"/>
          <a:chOff x="0" y="0"/>
          <a:chExt cx="0" cy="0"/>
        </a:xfrm>
      </p:grpSpPr>
      <p:sp>
        <p:nvSpPr>
          <p:cNvPr id="214" name="Google Shape;214;p31"/>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215" name="Google Shape;215;p31"/>
          <p:cNvSpPr txBox="1"/>
          <p:nvPr/>
        </p:nvSpPr>
        <p:spPr>
          <a:xfrm>
            <a:off x="69275" y="848600"/>
            <a:ext cx="5706300" cy="4087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ᏭᏣᏁ- </a:t>
            </a:r>
            <a:r>
              <a:rPr lang="en" sz="2400">
                <a:solidFill>
                  <a:srgbClr val="F1C232"/>
                </a:solidFill>
                <a:latin typeface="Roboto"/>
                <a:ea typeface="Roboto"/>
                <a:cs typeface="Roboto"/>
                <a:sym typeface="Roboto"/>
              </a:rPr>
              <a:t>he/she got in</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ᎤᏂᏍᏚᏁ- </a:t>
            </a:r>
            <a:r>
              <a:rPr lang="en" sz="2400">
                <a:solidFill>
                  <a:srgbClr val="F1C232"/>
                </a:solidFill>
                <a:latin typeface="Roboto"/>
                <a:ea typeface="Roboto"/>
                <a:cs typeface="Roboto"/>
                <a:sym typeface="Roboto"/>
              </a:rPr>
              <a:t>they closed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ᎡᏙᏓ- </a:t>
            </a:r>
            <a:r>
              <a:rPr lang="en" sz="2400">
                <a:solidFill>
                  <a:srgbClr val="F1C232"/>
                </a:solidFill>
                <a:latin typeface="Roboto"/>
                <a:ea typeface="Roboto"/>
                <a:cs typeface="Roboto"/>
                <a:sym typeface="Roboto"/>
              </a:rPr>
              <a:t>dad</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ᏣᏥ- </a:t>
            </a:r>
            <a:r>
              <a:rPr lang="en" sz="2400">
                <a:solidFill>
                  <a:srgbClr val="F1C232"/>
                </a:solidFill>
                <a:latin typeface="Roboto"/>
                <a:ea typeface="Roboto"/>
                <a:cs typeface="Roboto"/>
                <a:sym typeface="Roboto"/>
              </a:rPr>
              <a:t>your mom</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ᎭᏗᏯᏆᏂᏔ- </a:t>
            </a:r>
            <a:r>
              <a:rPr lang="en" sz="2400">
                <a:solidFill>
                  <a:srgbClr val="F1C232"/>
                </a:solidFill>
                <a:latin typeface="Roboto"/>
                <a:ea typeface="Roboto"/>
                <a:cs typeface="Roboto"/>
                <a:sym typeface="Roboto"/>
              </a:rPr>
              <a:t>I don’t know</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ᏄᎳ- </a:t>
            </a:r>
            <a:r>
              <a:rPr lang="en" sz="2400">
                <a:solidFill>
                  <a:srgbClr val="F1C232"/>
                </a:solidFill>
                <a:latin typeface="Roboto"/>
                <a:ea typeface="Roboto"/>
                <a:cs typeface="Roboto"/>
                <a:sym typeface="Roboto"/>
              </a:rPr>
              <a:t>hurry</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ᎤᎾ-</a:t>
            </a:r>
            <a:r>
              <a:rPr lang="en" sz="2400">
                <a:solidFill>
                  <a:srgbClr val="F1C232"/>
                </a:solidFill>
                <a:latin typeface="Roboto"/>
                <a:ea typeface="Roboto"/>
                <a:cs typeface="Roboto"/>
                <a:sym typeface="Roboto"/>
              </a:rPr>
              <a:t> he/she has something flexible</a:t>
            </a:r>
            <a:endParaRPr sz="2400">
              <a:solidFill>
                <a:srgbClr val="F1C232"/>
              </a:solidFill>
              <a:latin typeface="Roboto"/>
              <a:ea typeface="Roboto"/>
              <a:cs typeface="Roboto"/>
              <a:sym typeface="Roboto"/>
            </a:endParaRPr>
          </a:p>
          <a:p>
            <a:pPr indent="-381000" lvl="0" marL="457200" rtl="0" algn="l">
              <a:spcBef>
                <a:spcPts val="0"/>
              </a:spcBef>
              <a:spcAft>
                <a:spcPts val="0"/>
              </a:spcAft>
              <a:buClr>
                <a:srgbClr val="FFFFFF"/>
              </a:buClr>
              <a:buSzPts val="2400"/>
              <a:buFont typeface="Roboto"/>
              <a:buChar char="●"/>
            </a:pPr>
            <a:r>
              <a:rPr lang="en" sz="2400">
                <a:solidFill>
                  <a:srgbClr val="FFFFFF"/>
                </a:solidFill>
                <a:latin typeface="Roboto"/>
                <a:ea typeface="Roboto"/>
                <a:cs typeface="Roboto"/>
                <a:sym typeface="Roboto"/>
              </a:rPr>
              <a:t>ᎤᏂᎾ-</a:t>
            </a:r>
            <a:r>
              <a:rPr lang="en" sz="2400">
                <a:solidFill>
                  <a:srgbClr val="F1C232"/>
                </a:solidFill>
                <a:latin typeface="Roboto"/>
                <a:ea typeface="Roboto"/>
                <a:cs typeface="Roboto"/>
                <a:sym typeface="Roboto"/>
              </a:rPr>
              <a:t> they have something flexible</a:t>
            </a:r>
            <a:endParaRPr sz="2400">
              <a:solidFill>
                <a:srgbClr val="F1C232"/>
              </a:solidFill>
              <a:latin typeface="Roboto"/>
              <a:ea typeface="Roboto"/>
              <a:cs typeface="Roboto"/>
              <a:sym typeface="Roboto"/>
            </a:endParaRPr>
          </a:p>
          <a:p>
            <a:pPr indent="0" lvl="0" marL="914400" rtl="0" algn="l">
              <a:spcBef>
                <a:spcPts val="0"/>
              </a:spcBef>
              <a:spcAft>
                <a:spcPts val="0"/>
              </a:spcAft>
              <a:buNone/>
            </a:pPr>
            <a:r>
              <a:t/>
            </a:r>
            <a:endParaRPr sz="2400">
              <a:solidFill>
                <a:srgbClr val="F1C232"/>
              </a:solidFill>
              <a:latin typeface="Roboto"/>
              <a:ea typeface="Roboto"/>
              <a:cs typeface="Roboto"/>
              <a:sym typeface="Roboto"/>
            </a:endParaRPr>
          </a:p>
          <a:p>
            <a:pPr indent="0" lvl="0" marL="0" rtl="0" algn="l">
              <a:spcBef>
                <a:spcPts val="0"/>
              </a:spcBef>
              <a:spcAft>
                <a:spcPts val="0"/>
              </a:spcAft>
              <a:buNone/>
            </a:pPr>
            <a:r>
              <a:t/>
            </a:r>
            <a:endParaRPr>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0" st="0"/>
                                            </p:txEl>
                                          </p:spTgt>
                                        </p:tgtEl>
                                        <p:attrNameLst>
                                          <p:attrName>style.visibility</p:attrName>
                                        </p:attrNameLst>
                                      </p:cBhvr>
                                      <p:to>
                                        <p:strVal val="visible"/>
                                      </p:to>
                                    </p:set>
                                    <p:animEffect filter="fade" transition="in">
                                      <p:cBhvr>
                                        <p:cTn dur="1000"/>
                                        <p:tgtEl>
                                          <p:spTgt spid="21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1" st="1"/>
                                            </p:txEl>
                                          </p:spTgt>
                                        </p:tgtEl>
                                        <p:attrNameLst>
                                          <p:attrName>style.visibility</p:attrName>
                                        </p:attrNameLst>
                                      </p:cBhvr>
                                      <p:to>
                                        <p:strVal val="visible"/>
                                      </p:to>
                                    </p:set>
                                    <p:animEffect filter="fade" transition="in">
                                      <p:cBhvr>
                                        <p:cTn dur="1000"/>
                                        <p:tgtEl>
                                          <p:spTgt spid="21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2" st="2"/>
                                            </p:txEl>
                                          </p:spTgt>
                                        </p:tgtEl>
                                        <p:attrNameLst>
                                          <p:attrName>style.visibility</p:attrName>
                                        </p:attrNameLst>
                                      </p:cBhvr>
                                      <p:to>
                                        <p:strVal val="visible"/>
                                      </p:to>
                                    </p:set>
                                    <p:animEffect filter="fade" transition="in">
                                      <p:cBhvr>
                                        <p:cTn dur="1000"/>
                                        <p:tgtEl>
                                          <p:spTgt spid="21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3" st="3"/>
                                            </p:txEl>
                                          </p:spTgt>
                                        </p:tgtEl>
                                        <p:attrNameLst>
                                          <p:attrName>style.visibility</p:attrName>
                                        </p:attrNameLst>
                                      </p:cBhvr>
                                      <p:to>
                                        <p:strVal val="visible"/>
                                      </p:to>
                                    </p:set>
                                    <p:animEffect filter="fade" transition="in">
                                      <p:cBhvr>
                                        <p:cTn dur="1000"/>
                                        <p:tgtEl>
                                          <p:spTgt spid="21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4" st="4"/>
                                            </p:txEl>
                                          </p:spTgt>
                                        </p:tgtEl>
                                        <p:attrNameLst>
                                          <p:attrName>style.visibility</p:attrName>
                                        </p:attrNameLst>
                                      </p:cBhvr>
                                      <p:to>
                                        <p:strVal val="visible"/>
                                      </p:to>
                                    </p:set>
                                    <p:animEffect filter="fade" transition="in">
                                      <p:cBhvr>
                                        <p:cTn dur="1000"/>
                                        <p:tgtEl>
                                          <p:spTgt spid="21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5" st="5"/>
                                            </p:txEl>
                                          </p:spTgt>
                                        </p:tgtEl>
                                        <p:attrNameLst>
                                          <p:attrName>style.visibility</p:attrName>
                                        </p:attrNameLst>
                                      </p:cBhvr>
                                      <p:to>
                                        <p:strVal val="visible"/>
                                      </p:to>
                                    </p:set>
                                    <p:animEffect filter="fade" transition="in">
                                      <p:cBhvr>
                                        <p:cTn dur="1000"/>
                                        <p:tgtEl>
                                          <p:spTgt spid="21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6" st="6"/>
                                            </p:txEl>
                                          </p:spTgt>
                                        </p:tgtEl>
                                        <p:attrNameLst>
                                          <p:attrName>style.visibility</p:attrName>
                                        </p:attrNameLst>
                                      </p:cBhvr>
                                      <p:to>
                                        <p:strVal val="visible"/>
                                      </p:to>
                                    </p:set>
                                    <p:animEffect filter="fade" transition="in">
                                      <p:cBhvr>
                                        <p:cTn dur="1000"/>
                                        <p:tgtEl>
                                          <p:spTgt spid="21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7" st="7"/>
                                            </p:txEl>
                                          </p:spTgt>
                                        </p:tgtEl>
                                        <p:attrNameLst>
                                          <p:attrName>style.visibility</p:attrName>
                                        </p:attrNameLst>
                                      </p:cBhvr>
                                      <p:to>
                                        <p:strVal val="visible"/>
                                      </p:to>
                                    </p:set>
                                    <p:animEffect filter="fade" transition="in">
                                      <p:cBhvr>
                                        <p:cTn dur="1000"/>
                                        <p:tgtEl>
                                          <p:spTgt spid="215">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8" st="8"/>
                                            </p:txEl>
                                          </p:spTgt>
                                        </p:tgtEl>
                                        <p:attrNameLst>
                                          <p:attrName>style.visibility</p:attrName>
                                        </p:attrNameLst>
                                      </p:cBhvr>
                                      <p:to>
                                        <p:strVal val="visible"/>
                                      </p:to>
                                    </p:set>
                                    <p:animEffect filter="fade" transition="in">
                                      <p:cBhvr>
                                        <p:cTn dur="1000"/>
                                        <p:tgtEl>
                                          <p:spTgt spid="215">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5">
                                            <p:txEl>
                                              <p:pRg end="9" st="9"/>
                                            </p:txEl>
                                          </p:spTgt>
                                        </p:tgtEl>
                                        <p:attrNameLst>
                                          <p:attrName>style.visibility</p:attrName>
                                        </p:attrNameLst>
                                      </p:cBhvr>
                                      <p:to>
                                        <p:strVal val="visible"/>
                                      </p:to>
                                    </p:set>
                                    <p:animEffect filter="fade" transition="in">
                                      <p:cBhvr>
                                        <p:cTn dur="1000"/>
                                        <p:tgtEl>
                                          <p:spTgt spid="215">
                                            <p:txEl>
                                              <p:pRg end="9" st="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 name="Shape 67"/>
        <p:cNvGrpSpPr/>
        <p:nvPr/>
      </p:nvGrpSpPr>
      <p:grpSpPr>
        <a:xfrm>
          <a:off x="0" y="0"/>
          <a:ext cx="0" cy="0"/>
          <a:chOff x="0" y="0"/>
          <a:chExt cx="0" cy="0"/>
        </a:xfrm>
      </p:grpSpPr>
      <p:sp>
        <p:nvSpPr>
          <p:cNvPr id="68" name="Google Shape;68;p14"/>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69" name="Google Shape;69;p14"/>
          <p:cNvSpPr txBox="1"/>
          <p:nvPr>
            <p:ph idx="1" type="body"/>
          </p:nvPr>
        </p:nvSpPr>
        <p:spPr>
          <a:xfrm>
            <a:off x="387900" y="1002275"/>
            <a:ext cx="8368200" cy="3907500"/>
          </a:xfrm>
          <a:prstGeom prst="rect">
            <a:avLst/>
          </a:prstGeom>
        </p:spPr>
        <p:txBody>
          <a:bodyPr anchorCtr="0" anchor="t" bIns="91425" lIns="91425" spcFirstLastPara="1" rIns="91425" wrap="square" tIns="91425">
            <a:noAutofit/>
          </a:bodyPr>
          <a:lstStyle/>
          <a:p>
            <a:pPr indent="0" lvl="0" marL="457200" rtl="0" algn="ctr">
              <a:spcBef>
                <a:spcPts val="0"/>
              </a:spcBef>
              <a:spcAft>
                <a:spcPts val="0"/>
              </a:spcAft>
              <a:buNone/>
            </a:pPr>
            <a:r>
              <a:rPr lang="en" sz="3600">
                <a:solidFill>
                  <a:srgbClr val="FFFFFF"/>
                </a:solidFill>
              </a:rPr>
              <a:t>ᎢᏓᎴᎾ</a:t>
            </a:r>
            <a:endParaRPr sz="3600">
              <a:solidFill>
                <a:srgbClr val="FFFFFF"/>
              </a:solidFill>
            </a:endParaRPr>
          </a:p>
          <a:p>
            <a:pPr indent="0" lvl="0" marL="457200" rtl="0" algn="ctr">
              <a:spcBef>
                <a:spcPts val="1600"/>
              </a:spcBef>
              <a:spcAft>
                <a:spcPts val="0"/>
              </a:spcAft>
              <a:buNone/>
            </a:pPr>
            <a:r>
              <a:rPr lang="en" sz="3600">
                <a:solidFill>
                  <a:srgbClr val="FFFFFF"/>
                </a:solidFill>
              </a:rPr>
              <a:t>ᏣᎳᎩ ᎢᏗᏬᏂ!</a:t>
            </a:r>
            <a:endParaRPr sz="3600">
              <a:solidFill>
                <a:srgbClr val="FFFFFF"/>
              </a:solidFill>
            </a:endParaRPr>
          </a:p>
          <a:p>
            <a:pPr indent="0" lvl="0" marL="457200" rtl="0" algn="l">
              <a:spcBef>
                <a:spcPts val="1600"/>
              </a:spcBef>
              <a:spcAft>
                <a:spcPts val="0"/>
              </a:spcAft>
              <a:buNone/>
            </a:pPr>
            <a:r>
              <a:t/>
            </a:r>
            <a:endParaRPr sz="3600">
              <a:solidFill>
                <a:srgbClr val="FFFFFF"/>
              </a:solidFill>
            </a:endParaRPr>
          </a:p>
          <a:p>
            <a:pPr indent="0" lvl="0" marL="0" rtl="0" algn="l">
              <a:spcBef>
                <a:spcPts val="1600"/>
              </a:spcBef>
              <a:spcAft>
                <a:spcPts val="0"/>
              </a:spcAft>
              <a:buNone/>
            </a:pPr>
            <a:r>
              <a:t/>
            </a:r>
            <a:endParaRPr>
              <a:solidFill>
                <a:srgbClr val="FFFFFF"/>
              </a:solidFill>
              <a:latin typeface="Arial"/>
              <a:ea typeface="Arial"/>
              <a:cs typeface="Arial"/>
              <a:sym typeface="Arial"/>
            </a:endParaRPr>
          </a:p>
          <a:p>
            <a:pPr indent="0" lvl="0" marL="0" rtl="0" algn="l">
              <a:spcBef>
                <a:spcPts val="0"/>
              </a:spcBef>
              <a:spcAft>
                <a:spcPts val="0"/>
              </a:spcAft>
              <a:buNone/>
            </a:pPr>
            <a:r>
              <a:t/>
            </a:r>
            <a:endParaRPr sz="1000">
              <a:solidFill>
                <a:srgbClr val="FF0000"/>
              </a:solidFill>
              <a:latin typeface="Arial"/>
              <a:ea typeface="Arial"/>
              <a:cs typeface="Arial"/>
              <a:sym typeface="Arial"/>
            </a:endParaRPr>
          </a:p>
          <a:p>
            <a:pPr indent="0" lvl="0" marL="0" rtl="0" algn="l">
              <a:lnSpc>
                <a:spcPct val="100000"/>
              </a:lnSpc>
              <a:spcBef>
                <a:spcPts val="0"/>
              </a:spcBef>
              <a:spcAft>
                <a:spcPts val="0"/>
              </a:spcAft>
              <a:buNone/>
            </a:pPr>
            <a:r>
              <a:t/>
            </a:r>
            <a:endParaRPr sz="2400">
              <a:solidFill>
                <a:srgbClr val="FFFFFF"/>
              </a:solidFill>
            </a:endParaRPr>
          </a:p>
          <a:p>
            <a:pPr indent="0" lvl="0" marL="0" rtl="0" algn="l">
              <a:spcBef>
                <a:spcPts val="0"/>
              </a:spcBef>
              <a:spcAft>
                <a:spcPts val="1600"/>
              </a:spcAft>
              <a:buNone/>
            </a:pPr>
            <a:r>
              <a:t/>
            </a:r>
            <a:endParaRPr>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 name="Shape 73"/>
        <p:cNvGrpSpPr/>
        <p:nvPr/>
      </p:nvGrpSpPr>
      <p:grpSpPr>
        <a:xfrm>
          <a:off x="0" y="0"/>
          <a:ext cx="0" cy="0"/>
          <a:chOff x="0" y="0"/>
          <a:chExt cx="0" cy="0"/>
        </a:xfrm>
      </p:grpSpPr>
      <p:sp>
        <p:nvSpPr>
          <p:cNvPr id="74" name="Google Shape;74;p15"/>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75" name="Google Shape;75;p15"/>
          <p:cNvSpPr txBox="1"/>
          <p:nvPr/>
        </p:nvSpPr>
        <p:spPr>
          <a:xfrm>
            <a:off x="3652225" y="1039100"/>
            <a:ext cx="5288400" cy="378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Ahani asgaya wigadog.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Odalv wigadog na asgaya.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Unegvha una na asgaya.</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Anji ulsuwid na unegvha juna na asgaya.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Anji unegvha una na asgaya odalv jiwigadog.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76" name="Google Shape;76;p15"/>
          <p:cNvPicPr preferRelativeResize="0"/>
          <p:nvPr/>
        </p:nvPicPr>
        <p:blipFill>
          <a:blip r:embed="rId3">
            <a:alphaModFix/>
          </a:blip>
          <a:stretch>
            <a:fillRect/>
          </a:stretch>
        </p:blipFill>
        <p:spPr>
          <a:xfrm>
            <a:off x="221675" y="1209925"/>
            <a:ext cx="3347428" cy="22316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0" st="0"/>
                                            </p:txEl>
                                          </p:spTgt>
                                        </p:tgtEl>
                                        <p:attrNameLst>
                                          <p:attrName>style.visibility</p:attrName>
                                        </p:attrNameLst>
                                      </p:cBhvr>
                                      <p:to>
                                        <p:strVal val="visible"/>
                                      </p:to>
                                    </p:set>
                                    <p:animEffect filter="fade" transition="in">
                                      <p:cBhvr>
                                        <p:cTn dur="1000"/>
                                        <p:tgtEl>
                                          <p:spTgt spid="7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1" st="1"/>
                                            </p:txEl>
                                          </p:spTgt>
                                        </p:tgtEl>
                                        <p:attrNameLst>
                                          <p:attrName>style.visibility</p:attrName>
                                        </p:attrNameLst>
                                      </p:cBhvr>
                                      <p:to>
                                        <p:strVal val="visible"/>
                                      </p:to>
                                    </p:set>
                                    <p:animEffect filter="fade" transition="in">
                                      <p:cBhvr>
                                        <p:cTn dur="1000"/>
                                        <p:tgtEl>
                                          <p:spTgt spid="7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2" st="2"/>
                                            </p:txEl>
                                          </p:spTgt>
                                        </p:tgtEl>
                                        <p:attrNameLst>
                                          <p:attrName>style.visibility</p:attrName>
                                        </p:attrNameLst>
                                      </p:cBhvr>
                                      <p:to>
                                        <p:strVal val="visible"/>
                                      </p:to>
                                    </p:set>
                                    <p:animEffect filter="fade" transition="in">
                                      <p:cBhvr>
                                        <p:cTn dur="1000"/>
                                        <p:tgtEl>
                                          <p:spTgt spid="7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3" st="3"/>
                                            </p:txEl>
                                          </p:spTgt>
                                        </p:tgtEl>
                                        <p:attrNameLst>
                                          <p:attrName>style.visibility</p:attrName>
                                        </p:attrNameLst>
                                      </p:cBhvr>
                                      <p:to>
                                        <p:strVal val="visible"/>
                                      </p:to>
                                    </p:set>
                                    <p:animEffect filter="fade" transition="in">
                                      <p:cBhvr>
                                        <p:cTn dur="1000"/>
                                        <p:tgtEl>
                                          <p:spTgt spid="7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4" st="4"/>
                                            </p:txEl>
                                          </p:spTgt>
                                        </p:tgtEl>
                                        <p:attrNameLst>
                                          <p:attrName>style.visibility</p:attrName>
                                        </p:attrNameLst>
                                      </p:cBhvr>
                                      <p:to>
                                        <p:strVal val="visible"/>
                                      </p:to>
                                    </p:set>
                                    <p:animEffect filter="fade" transition="in">
                                      <p:cBhvr>
                                        <p:cTn dur="1000"/>
                                        <p:tgtEl>
                                          <p:spTgt spid="7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5" st="5"/>
                                            </p:txEl>
                                          </p:spTgt>
                                        </p:tgtEl>
                                        <p:attrNameLst>
                                          <p:attrName>style.visibility</p:attrName>
                                        </p:attrNameLst>
                                      </p:cBhvr>
                                      <p:to>
                                        <p:strVal val="visible"/>
                                      </p:to>
                                    </p:set>
                                    <p:animEffect filter="fade" transition="in">
                                      <p:cBhvr>
                                        <p:cTn dur="1000"/>
                                        <p:tgtEl>
                                          <p:spTgt spid="75">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6" st="6"/>
                                            </p:txEl>
                                          </p:spTgt>
                                        </p:tgtEl>
                                        <p:attrNameLst>
                                          <p:attrName>style.visibility</p:attrName>
                                        </p:attrNameLst>
                                      </p:cBhvr>
                                      <p:to>
                                        <p:strVal val="visible"/>
                                      </p:to>
                                    </p:set>
                                    <p:animEffect filter="fade" transition="in">
                                      <p:cBhvr>
                                        <p:cTn dur="1000"/>
                                        <p:tgtEl>
                                          <p:spTgt spid="75">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5">
                                            <p:txEl>
                                              <p:pRg end="7" st="7"/>
                                            </p:txEl>
                                          </p:spTgt>
                                        </p:tgtEl>
                                        <p:attrNameLst>
                                          <p:attrName>style.visibility</p:attrName>
                                        </p:attrNameLst>
                                      </p:cBhvr>
                                      <p:to>
                                        <p:strVal val="visible"/>
                                      </p:to>
                                    </p:set>
                                    <p:animEffect filter="fade" transition="in">
                                      <p:cBhvr>
                                        <p:cTn dur="1000"/>
                                        <p:tgtEl>
                                          <p:spTgt spid="75">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6"/>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a:t>
            </a:r>
            <a:r>
              <a:rPr lang="en"/>
              <a:t>Ꮑ ᏣᎳᎩ ᎠᏕᎶᏆᏍᏗ</a:t>
            </a:r>
            <a:endParaRPr/>
          </a:p>
        </p:txBody>
      </p:sp>
      <p:sp>
        <p:nvSpPr>
          <p:cNvPr id="82" name="Google Shape;82;p16"/>
          <p:cNvSpPr txBox="1"/>
          <p:nvPr/>
        </p:nvSpPr>
        <p:spPr>
          <a:xfrm>
            <a:off x="3652225" y="917875"/>
            <a:ext cx="5288400" cy="4061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ᎠᎨᏯᏍ ᏫᎦᏙᎦ?</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ᎠᎨᏯ ᏱᎩ ᏫᏥᎦᏙᎦ. ᎠᏍᎦᏯ ᏫᎦᏙᎦ.</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ᏠᎨᏏᏍ ᎣᏓᎸᎨ ᏫᎦᏙᎦ Ꮎ ᎠᏍᎦᏯ?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ᎣᏓᎸ ᏫᎦᏙᎦ ᎠᏍᎦᏯ.</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ᎤᏂᎵᏔᏅᏙᏗᏍ ᎤᏁᎬᎭᎨ ᎤᎾ Ꮎ ᎠᏍᎦᏯ?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ᎤᏁᎬᎭ ᎤᎾ Ꮎ ᎠᏍᎦᏯ.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ᎤᎵᏑᏫᏗ Ꮎ ᎤᏁᎬᎭ ᏧᎾ Ꮎ ᎠᏍᎦᏯ?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ᎠᏂᏥ ᎤᎵᏑᏫᏗ Ꮎ ᎤᏁᎬᎭ.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83" name="Google Shape;83;p16"/>
          <p:cNvPicPr preferRelativeResize="0"/>
          <p:nvPr/>
        </p:nvPicPr>
        <p:blipFill>
          <a:blip r:embed="rId3">
            <a:alphaModFix/>
          </a:blip>
          <a:stretch>
            <a:fillRect/>
          </a:stretch>
        </p:blipFill>
        <p:spPr>
          <a:xfrm>
            <a:off x="221675" y="1209925"/>
            <a:ext cx="3347428" cy="2231618"/>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0" st="0"/>
                                            </p:txEl>
                                          </p:spTgt>
                                        </p:tgtEl>
                                        <p:attrNameLst>
                                          <p:attrName>style.visibility</p:attrName>
                                        </p:attrNameLst>
                                      </p:cBhvr>
                                      <p:to>
                                        <p:strVal val="visible"/>
                                      </p:to>
                                    </p:set>
                                    <p:animEffect filter="fade" transition="in">
                                      <p:cBhvr>
                                        <p:cTn dur="1000"/>
                                        <p:tgtEl>
                                          <p:spTgt spid="82">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 st="1"/>
                                            </p:txEl>
                                          </p:spTgt>
                                        </p:tgtEl>
                                        <p:attrNameLst>
                                          <p:attrName>style.visibility</p:attrName>
                                        </p:attrNameLst>
                                      </p:cBhvr>
                                      <p:to>
                                        <p:strVal val="visible"/>
                                      </p:to>
                                    </p:set>
                                    <p:animEffect filter="fade" transition="in">
                                      <p:cBhvr>
                                        <p:cTn dur="1000"/>
                                        <p:tgtEl>
                                          <p:spTgt spid="82">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2" st="2"/>
                                            </p:txEl>
                                          </p:spTgt>
                                        </p:tgtEl>
                                        <p:attrNameLst>
                                          <p:attrName>style.visibility</p:attrName>
                                        </p:attrNameLst>
                                      </p:cBhvr>
                                      <p:to>
                                        <p:strVal val="visible"/>
                                      </p:to>
                                    </p:set>
                                    <p:animEffect filter="fade" transition="in">
                                      <p:cBhvr>
                                        <p:cTn dur="1000"/>
                                        <p:tgtEl>
                                          <p:spTgt spid="82">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3" st="3"/>
                                            </p:txEl>
                                          </p:spTgt>
                                        </p:tgtEl>
                                        <p:attrNameLst>
                                          <p:attrName>style.visibility</p:attrName>
                                        </p:attrNameLst>
                                      </p:cBhvr>
                                      <p:to>
                                        <p:strVal val="visible"/>
                                      </p:to>
                                    </p:set>
                                    <p:animEffect filter="fade" transition="in">
                                      <p:cBhvr>
                                        <p:cTn dur="1000"/>
                                        <p:tgtEl>
                                          <p:spTgt spid="82">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4" st="4"/>
                                            </p:txEl>
                                          </p:spTgt>
                                        </p:tgtEl>
                                        <p:attrNameLst>
                                          <p:attrName>style.visibility</p:attrName>
                                        </p:attrNameLst>
                                      </p:cBhvr>
                                      <p:to>
                                        <p:strVal val="visible"/>
                                      </p:to>
                                    </p:set>
                                    <p:animEffect filter="fade" transition="in">
                                      <p:cBhvr>
                                        <p:cTn dur="1000"/>
                                        <p:tgtEl>
                                          <p:spTgt spid="82">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5" st="5"/>
                                            </p:txEl>
                                          </p:spTgt>
                                        </p:tgtEl>
                                        <p:attrNameLst>
                                          <p:attrName>style.visibility</p:attrName>
                                        </p:attrNameLst>
                                      </p:cBhvr>
                                      <p:to>
                                        <p:strVal val="visible"/>
                                      </p:to>
                                    </p:set>
                                    <p:animEffect filter="fade" transition="in">
                                      <p:cBhvr>
                                        <p:cTn dur="1000"/>
                                        <p:tgtEl>
                                          <p:spTgt spid="82">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6" st="6"/>
                                            </p:txEl>
                                          </p:spTgt>
                                        </p:tgtEl>
                                        <p:attrNameLst>
                                          <p:attrName>style.visibility</p:attrName>
                                        </p:attrNameLst>
                                      </p:cBhvr>
                                      <p:to>
                                        <p:strVal val="visible"/>
                                      </p:to>
                                    </p:set>
                                    <p:animEffect filter="fade" transition="in">
                                      <p:cBhvr>
                                        <p:cTn dur="1000"/>
                                        <p:tgtEl>
                                          <p:spTgt spid="82">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7" st="7"/>
                                            </p:txEl>
                                          </p:spTgt>
                                        </p:tgtEl>
                                        <p:attrNameLst>
                                          <p:attrName>style.visibility</p:attrName>
                                        </p:attrNameLst>
                                      </p:cBhvr>
                                      <p:to>
                                        <p:strVal val="visible"/>
                                      </p:to>
                                    </p:set>
                                    <p:animEffect filter="fade" transition="in">
                                      <p:cBhvr>
                                        <p:cTn dur="1000"/>
                                        <p:tgtEl>
                                          <p:spTgt spid="82">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8" st="8"/>
                                            </p:txEl>
                                          </p:spTgt>
                                        </p:tgtEl>
                                        <p:attrNameLst>
                                          <p:attrName>style.visibility</p:attrName>
                                        </p:attrNameLst>
                                      </p:cBhvr>
                                      <p:to>
                                        <p:strVal val="visible"/>
                                      </p:to>
                                    </p:set>
                                    <p:animEffect filter="fade" transition="in">
                                      <p:cBhvr>
                                        <p:cTn dur="1000"/>
                                        <p:tgtEl>
                                          <p:spTgt spid="82">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9" st="9"/>
                                            </p:txEl>
                                          </p:spTgt>
                                        </p:tgtEl>
                                        <p:attrNameLst>
                                          <p:attrName>style.visibility</p:attrName>
                                        </p:attrNameLst>
                                      </p:cBhvr>
                                      <p:to>
                                        <p:strVal val="visible"/>
                                      </p:to>
                                    </p:set>
                                    <p:animEffect filter="fade" transition="in">
                                      <p:cBhvr>
                                        <p:cTn dur="1000"/>
                                        <p:tgtEl>
                                          <p:spTgt spid="82">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0" st="10"/>
                                            </p:txEl>
                                          </p:spTgt>
                                        </p:tgtEl>
                                        <p:attrNameLst>
                                          <p:attrName>style.visibility</p:attrName>
                                        </p:attrNameLst>
                                      </p:cBhvr>
                                      <p:to>
                                        <p:strVal val="visible"/>
                                      </p:to>
                                    </p:set>
                                    <p:animEffect filter="fade" transition="in">
                                      <p:cBhvr>
                                        <p:cTn dur="1000"/>
                                        <p:tgtEl>
                                          <p:spTgt spid="82">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2">
                                            <p:txEl>
                                              <p:pRg end="11" st="11"/>
                                            </p:txEl>
                                          </p:spTgt>
                                        </p:tgtEl>
                                        <p:attrNameLst>
                                          <p:attrName>style.visibility</p:attrName>
                                        </p:attrNameLst>
                                      </p:cBhvr>
                                      <p:to>
                                        <p:strVal val="visible"/>
                                      </p:to>
                                    </p:set>
                                    <p:animEffect filter="fade" transition="in">
                                      <p:cBhvr>
                                        <p:cTn dur="1000"/>
                                        <p:tgtEl>
                                          <p:spTgt spid="82">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sp>
        <p:nvSpPr>
          <p:cNvPr id="88" name="Google Shape;88;p17"/>
          <p:cNvSpPr txBox="1"/>
          <p:nvPr>
            <p:ph type="title"/>
          </p:nvPr>
        </p:nvSpPr>
        <p:spPr>
          <a:xfrm>
            <a:off x="387900" y="458025"/>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pic>
        <p:nvPicPr>
          <p:cNvPr id="89" name="Google Shape;89;p17"/>
          <p:cNvPicPr preferRelativeResize="0"/>
          <p:nvPr/>
        </p:nvPicPr>
        <p:blipFill>
          <a:blip r:embed="rId3">
            <a:alphaModFix/>
          </a:blip>
          <a:stretch>
            <a:fillRect/>
          </a:stretch>
        </p:blipFill>
        <p:spPr>
          <a:xfrm>
            <a:off x="689250" y="1144125"/>
            <a:ext cx="2919809" cy="3694580"/>
          </a:xfrm>
          <a:prstGeom prst="rect">
            <a:avLst/>
          </a:prstGeom>
          <a:noFill/>
          <a:ln>
            <a:noFill/>
          </a:ln>
        </p:spPr>
      </p:pic>
      <p:sp>
        <p:nvSpPr>
          <p:cNvPr id="90" name="Google Shape;90;p17"/>
          <p:cNvSpPr txBox="1"/>
          <p:nvPr/>
        </p:nvSpPr>
        <p:spPr>
          <a:xfrm>
            <a:off x="4017825" y="1108375"/>
            <a:ext cx="4823100" cy="373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Ronald Reagan dudoa.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Ugvwiyuhi gese.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ᎤᏛᏐᏅᏍ ᎠᏧᏣᎨ?</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ᎤᏛᏐᏅ.</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ᏚᏙᎠ?</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Ronald Reagan ᏚᏙᎠ.</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ᏃᏭᏍ ᎤᎬᏫᏳᎯ?</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ᏃᏭ ᏱᎦ. ᎤᎬᏫᏳᎯ ᎨᏎ.</a:t>
            </a:r>
            <a:endParaRPr sz="2400">
              <a:solidFill>
                <a:srgbClr val="9FC5E8"/>
              </a:solidFill>
              <a:latin typeface="Roboto"/>
              <a:ea typeface="Roboto"/>
              <a:cs typeface="Roboto"/>
              <a:sym typeface="Robo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0" st="0"/>
                                            </p:txEl>
                                          </p:spTgt>
                                        </p:tgtEl>
                                        <p:attrNameLst>
                                          <p:attrName>style.visibility</p:attrName>
                                        </p:attrNameLst>
                                      </p:cBhvr>
                                      <p:to>
                                        <p:strVal val="visible"/>
                                      </p:to>
                                    </p:set>
                                    <p:animEffect filter="fade" transition="in">
                                      <p:cBhvr>
                                        <p:cTn dur="1000"/>
                                        <p:tgtEl>
                                          <p:spTgt spid="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1" st="1"/>
                                            </p:txEl>
                                          </p:spTgt>
                                        </p:tgtEl>
                                        <p:attrNameLst>
                                          <p:attrName>style.visibility</p:attrName>
                                        </p:attrNameLst>
                                      </p:cBhvr>
                                      <p:to>
                                        <p:strVal val="visible"/>
                                      </p:to>
                                    </p:set>
                                    <p:animEffect filter="fade" transition="in">
                                      <p:cBhvr>
                                        <p:cTn dur="1000"/>
                                        <p:tgtEl>
                                          <p:spTgt spid="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2" st="2"/>
                                            </p:txEl>
                                          </p:spTgt>
                                        </p:tgtEl>
                                        <p:attrNameLst>
                                          <p:attrName>style.visibility</p:attrName>
                                        </p:attrNameLst>
                                      </p:cBhvr>
                                      <p:to>
                                        <p:strVal val="visible"/>
                                      </p:to>
                                    </p:set>
                                    <p:animEffect filter="fade" transition="in">
                                      <p:cBhvr>
                                        <p:cTn dur="1000"/>
                                        <p:tgtEl>
                                          <p:spTgt spid="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3" st="3"/>
                                            </p:txEl>
                                          </p:spTgt>
                                        </p:tgtEl>
                                        <p:attrNameLst>
                                          <p:attrName>style.visibility</p:attrName>
                                        </p:attrNameLst>
                                      </p:cBhvr>
                                      <p:to>
                                        <p:strVal val="visible"/>
                                      </p:to>
                                    </p:set>
                                    <p:animEffect filter="fade" transition="in">
                                      <p:cBhvr>
                                        <p:cTn dur="1000"/>
                                        <p:tgtEl>
                                          <p:spTgt spid="9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4" st="4"/>
                                            </p:txEl>
                                          </p:spTgt>
                                        </p:tgtEl>
                                        <p:attrNameLst>
                                          <p:attrName>style.visibility</p:attrName>
                                        </p:attrNameLst>
                                      </p:cBhvr>
                                      <p:to>
                                        <p:strVal val="visible"/>
                                      </p:to>
                                    </p:set>
                                    <p:animEffect filter="fade" transition="in">
                                      <p:cBhvr>
                                        <p:cTn dur="1000"/>
                                        <p:tgtEl>
                                          <p:spTgt spid="9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5" st="5"/>
                                            </p:txEl>
                                          </p:spTgt>
                                        </p:tgtEl>
                                        <p:attrNameLst>
                                          <p:attrName>style.visibility</p:attrName>
                                        </p:attrNameLst>
                                      </p:cBhvr>
                                      <p:to>
                                        <p:strVal val="visible"/>
                                      </p:to>
                                    </p:set>
                                    <p:animEffect filter="fade" transition="in">
                                      <p:cBhvr>
                                        <p:cTn dur="1000"/>
                                        <p:tgtEl>
                                          <p:spTgt spid="9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6" st="6"/>
                                            </p:txEl>
                                          </p:spTgt>
                                        </p:tgtEl>
                                        <p:attrNameLst>
                                          <p:attrName>style.visibility</p:attrName>
                                        </p:attrNameLst>
                                      </p:cBhvr>
                                      <p:to>
                                        <p:strVal val="visible"/>
                                      </p:to>
                                    </p:set>
                                    <p:animEffect filter="fade" transition="in">
                                      <p:cBhvr>
                                        <p:cTn dur="1000"/>
                                        <p:tgtEl>
                                          <p:spTgt spid="9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7" st="7"/>
                                            </p:txEl>
                                          </p:spTgt>
                                        </p:tgtEl>
                                        <p:attrNameLst>
                                          <p:attrName>style.visibility</p:attrName>
                                        </p:attrNameLst>
                                      </p:cBhvr>
                                      <p:to>
                                        <p:strVal val="visible"/>
                                      </p:to>
                                    </p:set>
                                    <p:animEffect filter="fade" transition="in">
                                      <p:cBhvr>
                                        <p:cTn dur="1000"/>
                                        <p:tgtEl>
                                          <p:spTgt spid="9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8" st="8"/>
                                            </p:txEl>
                                          </p:spTgt>
                                        </p:tgtEl>
                                        <p:attrNameLst>
                                          <p:attrName>style.visibility</p:attrName>
                                        </p:attrNameLst>
                                      </p:cBhvr>
                                      <p:to>
                                        <p:strVal val="visible"/>
                                      </p:to>
                                    </p:set>
                                    <p:animEffect filter="fade" transition="in">
                                      <p:cBhvr>
                                        <p:cTn dur="1000"/>
                                        <p:tgtEl>
                                          <p:spTgt spid="90">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 name="Shape 94"/>
        <p:cNvGrpSpPr/>
        <p:nvPr/>
      </p:nvGrpSpPr>
      <p:grpSpPr>
        <a:xfrm>
          <a:off x="0" y="0"/>
          <a:ext cx="0" cy="0"/>
          <a:chOff x="0" y="0"/>
          <a:chExt cx="0" cy="0"/>
        </a:xfrm>
      </p:grpSpPr>
      <p:sp>
        <p:nvSpPr>
          <p:cNvPr id="95" name="Google Shape;95;p18"/>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96" name="Google Shape;96;p18"/>
          <p:cNvSpPr txBox="1"/>
          <p:nvPr/>
        </p:nvSpPr>
        <p:spPr>
          <a:xfrm>
            <a:off x="3151900" y="779325"/>
            <a:ext cx="56889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gotlvnv degald.</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degald una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Utvsonv uwotla.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Unvdi ganesdaldistanv agia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ᎠᏧᏣᏍ?</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ᎠᏧᏣ ᏱᎩ. ᎤᏛᏐᏅ.</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ᎦᏃᏥᏍ ᎠᏓᎭᎨ ᎪᏢᏅ ᏧᎾ Ꮎ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ᎦᏃᏥ ᎪᏢᏅ ᎤᎾ Ꮎ ᎤᏛᏐᏅ.</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ᎦᏙᎦᏍ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Ꮭ. Ꮭ ᏱᎦᏙᎦ ᎤᏛᏐᏅ. ᎤᏬᏢ.</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97" name="Google Shape;97;p18"/>
          <p:cNvPicPr preferRelativeResize="0"/>
          <p:nvPr/>
        </p:nvPicPr>
        <p:blipFill>
          <a:blip r:embed="rId3">
            <a:alphaModFix/>
          </a:blip>
          <a:stretch>
            <a:fillRect/>
          </a:stretch>
        </p:blipFill>
        <p:spPr>
          <a:xfrm>
            <a:off x="387900" y="1022288"/>
            <a:ext cx="2532415" cy="3694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0" st="0"/>
                                            </p:txEl>
                                          </p:spTgt>
                                        </p:tgtEl>
                                        <p:attrNameLst>
                                          <p:attrName>style.visibility</p:attrName>
                                        </p:attrNameLst>
                                      </p:cBhvr>
                                      <p:to>
                                        <p:strVal val="visible"/>
                                      </p:to>
                                    </p:set>
                                    <p:animEffect filter="fade" transition="in">
                                      <p:cBhvr>
                                        <p:cTn dur="1000"/>
                                        <p:tgtEl>
                                          <p:spTgt spid="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1" st="1"/>
                                            </p:txEl>
                                          </p:spTgt>
                                        </p:tgtEl>
                                        <p:attrNameLst>
                                          <p:attrName>style.visibility</p:attrName>
                                        </p:attrNameLst>
                                      </p:cBhvr>
                                      <p:to>
                                        <p:strVal val="visible"/>
                                      </p:to>
                                    </p:set>
                                    <p:animEffect filter="fade" transition="in">
                                      <p:cBhvr>
                                        <p:cTn dur="1000"/>
                                        <p:tgtEl>
                                          <p:spTgt spid="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2" st="2"/>
                                            </p:txEl>
                                          </p:spTgt>
                                        </p:tgtEl>
                                        <p:attrNameLst>
                                          <p:attrName>style.visibility</p:attrName>
                                        </p:attrNameLst>
                                      </p:cBhvr>
                                      <p:to>
                                        <p:strVal val="visible"/>
                                      </p:to>
                                    </p:set>
                                    <p:animEffect filter="fade" transition="in">
                                      <p:cBhvr>
                                        <p:cTn dur="1000"/>
                                        <p:tgtEl>
                                          <p:spTgt spid="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3" st="3"/>
                                            </p:txEl>
                                          </p:spTgt>
                                        </p:tgtEl>
                                        <p:attrNameLst>
                                          <p:attrName>style.visibility</p:attrName>
                                        </p:attrNameLst>
                                      </p:cBhvr>
                                      <p:to>
                                        <p:strVal val="visible"/>
                                      </p:to>
                                    </p:set>
                                    <p:animEffect filter="fade" transition="in">
                                      <p:cBhvr>
                                        <p:cTn dur="1000"/>
                                        <p:tgtEl>
                                          <p:spTgt spid="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4" st="4"/>
                                            </p:txEl>
                                          </p:spTgt>
                                        </p:tgtEl>
                                        <p:attrNameLst>
                                          <p:attrName>style.visibility</p:attrName>
                                        </p:attrNameLst>
                                      </p:cBhvr>
                                      <p:to>
                                        <p:strVal val="visible"/>
                                      </p:to>
                                    </p:set>
                                    <p:animEffect filter="fade" transition="in">
                                      <p:cBhvr>
                                        <p:cTn dur="1000"/>
                                        <p:tgtEl>
                                          <p:spTgt spid="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5" st="5"/>
                                            </p:txEl>
                                          </p:spTgt>
                                        </p:tgtEl>
                                        <p:attrNameLst>
                                          <p:attrName>style.visibility</p:attrName>
                                        </p:attrNameLst>
                                      </p:cBhvr>
                                      <p:to>
                                        <p:strVal val="visible"/>
                                      </p:to>
                                    </p:set>
                                    <p:animEffect filter="fade" transition="in">
                                      <p:cBhvr>
                                        <p:cTn dur="1000"/>
                                        <p:tgtEl>
                                          <p:spTgt spid="9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6" st="6"/>
                                            </p:txEl>
                                          </p:spTgt>
                                        </p:tgtEl>
                                        <p:attrNameLst>
                                          <p:attrName>style.visibility</p:attrName>
                                        </p:attrNameLst>
                                      </p:cBhvr>
                                      <p:to>
                                        <p:strVal val="visible"/>
                                      </p:to>
                                    </p:set>
                                    <p:animEffect filter="fade" transition="in">
                                      <p:cBhvr>
                                        <p:cTn dur="1000"/>
                                        <p:tgtEl>
                                          <p:spTgt spid="9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7" st="7"/>
                                            </p:txEl>
                                          </p:spTgt>
                                        </p:tgtEl>
                                        <p:attrNameLst>
                                          <p:attrName>style.visibility</p:attrName>
                                        </p:attrNameLst>
                                      </p:cBhvr>
                                      <p:to>
                                        <p:strVal val="visible"/>
                                      </p:to>
                                    </p:set>
                                    <p:animEffect filter="fade" transition="in">
                                      <p:cBhvr>
                                        <p:cTn dur="1000"/>
                                        <p:tgtEl>
                                          <p:spTgt spid="9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8" st="8"/>
                                            </p:txEl>
                                          </p:spTgt>
                                        </p:tgtEl>
                                        <p:attrNameLst>
                                          <p:attrName>style.visibility</p:attrName>
                                        </p:attrNameLst>
                                      </p:cBhvr>
                                      <p:to>
                                        <p:strVal val="visible"/>
                                      </p:to>
                                    </p:set>
                                    <p:animEffect filter="fade" transition="in">
                                      <p:cBhvr>
                                        <p:cTn dur="1000"/>
                                        <p:tgtEl>
                                          <p:spTgt spid="96">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9" st="9"/>
                                            </p:txEl>
                                          </p:spTgt>
                                        </p:tgtEl>
                                        <p:attrNameLst>
                                          <p:attrName>style.visibility</p:attrName>
                                        </p:attrNameLst>
                                      </p:cBhvr>
                                      <p:to>
                                        <p:strVal val="visible"/>
                                      </p:to>
                                    </p:set>
                                    <p:animEffect filter="fade" transition="in">
                                      <p:cBhvr>
                                        <p:cTn dur="1000"/>
                                        <p:tgtEl>
                                          <p:spTgt spid="96">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10" st="10"/>
                                            </p:txEl>
                                          </p:spTgt>
                                        </p:tgtEl>
                                        <p:attrNameLst>
                                          <p:attrName>style.visibility</p:attrName>
                                        </p:attrNameLst>
                                      </p:cBhvr>
                                      <p:to>
                                        <p:strVal val="visible"/>
                                      </p:to>
                                    </p:set>
                                    <p:animEffect filter="fade" transition="in">
                                      <p:cBhvr>
                                        <p:cTn dur="1000"/>
                                        <p:tgtEl>
                                          <p:spTgt spid="96">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11" st="11"/>
                                            </p:txEl>
                                          </p:spTgt>
                                        </p:tgtEl>
                                        <p:attrNameLst>
                                          <p:attrName>style.visibility</p:attrName>
                                        </p:attrNameLst>
                                      </p:cBhvr>
                                      <p:to>
                                        <p:strVal val="visible"/>
                                      </p:to>
                                    </p:set>
                                    <p:animEffect filter="fade" transition="in">
                                      <p:cBhvr>
                                        <p:cTn dur="1000"/>
                                        <p:tgtEl>
                                          <p:spTgt spid="96">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6">
                                            <p:txEl>
                                              <p:pRg end="12" st="12"/>
                                            </p:txEl>
                                          </p:spTgt>
                                        </p:tgtEl>
                                        <p:attrNameLst>
                                          <p:attrName>style.visibility</p:attrName>
                                        </p:attrNameLst>
                                      </p:cBhvr>
                                      <p:to>
                                        <p:strVal val="visible"/>
                                      </p:to>
                                    </p:set>
                                    <p:animEffect filter="fade" transition="in">
                                      <p:cBhvr>
                                        <p:cTn dur="1000"/>
                                        <p:tgtEl>
                                          <p:spTgt spid="96">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 name="Shape 101"/>
        <p:cNvGrpSpPr/>
        <p:nvPr/>
      </p:nvGrpSpPr>
      <p:grpSpPr>
        <a:xfrm>
          <a:off x="0" y="0"/>
          <a:ext cx="0" cy="0"/>
          <a:chOff x="0" y="0"/>
          <a:chExt cx="0" cy="0"/>
        </a:xfrm>
      </p:grpSpPr>
      <p:sp>
        <p:nvSpPr>
          <p:cNvPr id="102" name="Google Shape;102;p19"/>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03" name="Google Shape;103;p19"/>
          <p:cNvSpPr txBox="1"/>
          <p:nvPr/>
        </p:nvSpPr>
        <p:spPr>
          <a:xfrm>
            <a:off x="3151900" y="779325"/>
            <a:ext cx="56889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Hia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gotlvnv degald.</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Ganoji degald una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Utvsonv uwotla.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Unvdi ganesdaldistanv agia na utvsonv.</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ᎠᏛᏁ Ꮎ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ᎤᏛᏐᏅ ᎤᏬᏢ.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ᎦᏙ ᎤᏍᏗ ᎠᎩᎠ ᎤᏛᏐᏅ</a:t>
            </a:r>
            <a:r>
              <a:rPr lang="en" sz="2400">
                <a:solidFill>
                  <a:srgbClr val="FFFFFF"/>
                </a:solidFill>
                <a:latin typeface="Roboto"/>
                <a:ea typeface="Roboto"/>
                <a:cs typeface="Roboto"/>
                <a:sym typeface="Roboto"/>
              </a:rPr>
              <a:t>?</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ᎤᏅᏗ ᎦᏁᏍᏓᎵᏗᏍᏔᏅ ᎠᎩᎠ Ꮎ ᎤᏛᏐᏅ</a:t>
            </a:r>
            <a:r>
              <a:rPr lang="en" sz="2400">
                <a:solidFill>
                  <a:srgbClr val="9FC5E8"/>
                </a:solidFill>
                <a:latin typeface="Roboto"/>
                <a:ea typeface="Roboto"/>
                <a:cs typeface="Roboto"/>
                <a:sym typeface="Roboto"/>
              </a:rPr>
              <a:t>.</a:t>
            </a: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ᏕᎦᎵᏗᏍ ᎤᏁᎬᎭᎨ ᎤᎾ Ꮎ ᎤᏛᏐᏅ?</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ᏕᎦᎵᏗ ᎤᎾ Ꮎ ᎤᏛᏐᏅ</a:t>
            </a:r>
            <a:r>
              <a:rPr lang="en" sz="2400">
                <a:solidFill>
                  <a:srgbClr val="9FC5E8"/>
                </a:solidFill>
                <a:latin typeface="Roboto"/>
                <a:ea typeface="Roboto"/>
                <a:cs typeface="Roboto"/>
                <a:sym typeface="Roboto"/>
              </a:rPr>
              <a:t>.</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04" name="Google Shape;104;p19"/>
          <p:cNvPicPr preferRelativeResize="0"/>
          <p:nvPr/>
        </p:nvPicPr>
        <p:blipFill>
          <a:blip r:embed="rId3">
            <a:alphaModFix/>
          </a:blip>
          <a:stretch>
            <a:fillRect/>
          </a:stretch>
        </p:blipFill>
        <p:spPr>
          <a:xfrm>
            <a:off x="387900" y="1022288"/>
            <a:ext cx="2532415" cy="3694574"/>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0" st="0"/>
                                            </p:txEl>
                                          </p:spTgt>
                                        </p:tgtEl>
                                        <p:attrNameLst>
                                          <p:attrName>style.visibility</p:attrName>
                                        </p:attrNameLst>
                                      </p:cBhvr>
                                      <p:to>
                                        <p:strVal val="visible"/>
                                      </p:to>
                                    </p:set>
                                    <p:animEffect filter="fade" transition="in">
                                      <p:cBhvr>
                                        <p:cTn dur="1000"/>
                                        <p:tgtEl>
                                          <p:spTgt spid="10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 st="1"/>
                                            </p:txEl>
                                          </p:spTgt>
                                        </p:tgtEl>
                                        <p:attrNameLst>
                                          <p:attrName>style.visibility</p:attrName>
                                        </p:attrNameLst>
                                      </p:cBhvr>
                                      <p:to>
                                        <p:strVal val="visible"/>
                                      </p:to>
                                    </p:set>
                                    <p:animEffect filter="fade" transition="in">
                                      <p:cBhvr>
                                        <p:cTn dur="1000"/>
                                        <p:tgtEl>
                                          <p:spTgt spid="103">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2" st="2"/>
                                            </p:txEl>
                                          </p:spTgt>
                                        </p:tgtEl>
                                        <p:attrNameLst>
                                          <p:attrName>style.visibility</p:attrName>
                                        </p:attrNameLst>
                                      </p:cBhvr>
                                      <p:to>
                                        <p:strVal val="visible"/>
                                      </p:to>
                                    </p:set>
                                    <p:animEffect filter="fade" transition="in">
                                      <p:cBhvr>
                                        <p:cTn dur="1000"/>
                                        <p:tgtEl>
                                          <p:spTgt spid="103">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3" st="3"/>
                                            </p:txEl>
                                          </p:spTgt>
                                        </p:tgtEl>
                                        <p:attrNameLst>
                                          <p:attrName>style.visibility</p:attrName>
                                        </p:attrNameLst>
                                      </p:cBhvr>
                                      <p:to>
                                        <p:strVal val="visible"/>
                                      </p:to>
                                    </p:set>
                                    <p:animEffect filter="fade" transition="in">
                                      <p:cBhvr>
                                        <p:cTn dur="1000"/>
                                        <p:tgtEl>
                                          <p:spTgt spid="103">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4" st="4"/>
                                            </p:txEl>
                                          </p:spTgt>
                                        </p:tgtEl>
                                        <p:attrNameLst>
                                          <p:attrName>style.visibility</p:attrName>
                                        </p:attrNameLst>
                                      </p:cBhvr>
                                      <p:to>
                                        <p:strVal val="visible"/>
                                      </p:to>
                                    </p:set>
                                    <p:animEffect filter="fade" transition="in">
                                      <p:cBhvr>
                                        <p:cTn dur="1000"/>
                                        <p:tgtEl>
                                          <p:spTgt spid="103">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5" st="5"/>
                                            </p:txEl>
                                          </p:spTgt>
                                        </p:tgtEl>
                                        <p:attrNameLst>
                                          <p:attrName>style.visibility</p:attrName>
                                        </p:attrNameLst>
                                      </p:cBhvr>
                                      <p:to>
                                        <p:strVal val="visible"/>
                                      </p:to>
                                    </p:set>
                                    <p:animEffect filter="fade" transition="in">
                                      <p:cBhvr>
                                        <p:cTn dur="1000"/>
                                        <p:tgtEl>
                                          <p:spTgt spid="103">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6" st="6"/>
                                            </p:txEl>
                                          </p:spTgt>
                                        </p:tgtEl>
                                        <p:attrNameLst>
                                          <p:attrName>style.visibility</p:attrName>
                                        </p:attrNameLst>
                                      </p:cBhvr>
                                      <p:to>
                                        <p:strVal val="visible"/>
                                      </p:to>
                                    </p:set>
                                    <p:animEffect filter="fade" transition="in">
                                      <p:cBhvr>
                                        <p:cTn dur="1000"/>
                                        <p:tgtEl>
                                          <p:spTgt spid="103">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7" st="7"/>
                                            </p:txEl>
                                          </p:spTgt>
                                        </p:tgtEl>
                                        <p:attrNameLst>
                                          <p:attrName>style.visibility</p:attrName>
                                        </p:attrNameLst>
                                      </p:cBhvr>
                                      <p:to>
                                        <p:strVal val="visible"/>
                                      </p:to>
                                    </p:set>
                                    <p:animEffect filter="fade" transition="in">
                                      <p:cBhvr>
                                        <p:cTn dur="1000"/>
                                        <p:tgtEl>
                                          <p:spTgt spid="103">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8" st="8"/>
                                            </p:txEl>
                                          </p:spTgt>
                                        </p:tgtEl>
                                        <p:attrNameLst>
                                          <p:attrName>style.visibility</p:attrName>
                                        </p:attrNameLst>
                                      </p:cBhvr>
                                      <p:to>
                                        <p:strVal val="visible"/>
                                      </p:to>
                                    </p:set>
                                    <p:animEffect filter="fade" transition="in">
                                      <p:cBhvr>
                                        <p:cTn dur="1000"/>
                                        <p:tgtEl>
                                          <p:spTgt spid="103">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9" st="9"/>
                                            </p:txEl>
                                          </p:spTgt>
                                        </p:tgtEl>
                                        <p:attrNameLst>
                                          <p:attrName>style.visibility</p:attrName>
                                        </p:attrNameLst>
                                      </p:cBhvr>
                                      <p:to>
                                        <p:strVal val="visible"/>
                                      </p:to>
                                    </p:set>
                                    <p:animEffect filter="fade" transition="in">
                                      <p:cBhvr>
                                        <p:cTn dur="1000"/>
                                        <p:tgtEl>
                                          <p:spTgt spid="103">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0" st="10"/>
                                            </p:txEl>
                                          </p:spTgt>
                                        </p:tgtEl>
                                        <p:attrNameLst>
                                          <p:attrName>style.visibility</p:attrName>
                                        </p:attrNameLst>
                                      </p:cBhvr>
                                      <p:to>
                                        <p:strVal val="visible"/>
                                      </p:to>
                                    </p:set>
                                    <p:animEffect filter="fade" transition="in">
                                      <p:cBhvr>
                                        <p:cTn dur="1000"/>
                                        <p:tgtEl>
                                          <p:spTgt spid="103">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1" st="11"/>
                                            </p:txEl>
                                          </p:spTgt>
                                        </p:tgtEl>
                                        <p:attrNameLst>
                                          <p:attrName>style.visibility</p:attrName>
                                        </p:attrNameLst>
                                      </p:cBhvr>
                                      <p:to>
                                        <p:strVal val="visible"/>
                                      </p:to>
                                    </p:set>
                                    <p:animEffect filter="fade" transition="in">
                                      <p:cBhvr>
                                        <p:cTn dur="1000"/>
                                        <p:tgtEl>
                                          <p:spTgt spid="103">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3">
                                            <p:txEl>
                                              <p:pRg end="12" st="12"/>
                                            </p:txEl>
                                          </p:spTgt>
                                        </p:tgtEl>
                                        <p:attrNameLst>
                                          <p:attrName>style.visibility</p:attrName>
                                        </p:attrNameLst>
                                      </p:cBhvr>
                                      <p:to>
                                        <p:strVal val="visible"/>
                                      </p:to>
                                    </p:set>
                                    <p:animEffect filter="fade" transition="in">
                                      <p:cBhvr>
                                        <p:cTn dur="1000"/>
                                        <p:tgtEl>
                                          <p:spTgt spid="103">
                                            <p:txEl>
                                              <p:pRg end="12" st="1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sp>
        <p:nvSpPr>
          <p:cNvPr id="109" name="Google Shape;109;p20"/>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10" name="Google Shape;110;p20"/>
          <p:cNvSpPr txBox="1"/>
          <p:nvPr/>
        </p:nvSpPr>
        <p:spPr>
          <a:xfrm>
            <a:off x="3151900" y="779325"/>
            <a:ext cx="56889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Ahani, tla utvsonv yigi. Agayvlige.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Agayvlige gadoga.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Adadolisdi na agayvlige.</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ᎤᏛᏐᏅᏍ ᎠᎦᏴᎵᎨᎨ?</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ᎠᎦᏴᎵᎨ.</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ᎤᏬᏝᏍ ᎦᏙᎦᎨ Ꮎ ᎠᎦᏴᎵᎨ?</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ᎦᏙᎦ Ꮎ ᎠᎦᏴᎵᎨ. </a:t>
            </a:r>
            <a:endParaRPr sz="2400">
              <a:solidFill>
                <a:srgbClr val="9FC5E8"/>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ᎦᎪ ᎠᏓᏙᎵᏍᏗ?</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9FC5E8"/>
                </a:solidFill>
                <a:latin typeface="Roboto"/>
                <a:ea typeface="Roboto"/>
                <a:cs typeface="Roboto"/>
                <a:sym typeface="Roboto"/>
              </a:rPr>
              <a:t>ᎠᎦᏴᎵᎨ ᎠᏓᏙᎵᏍᏗ. </a:t>
            </a:r>
            <a:endParaRPr sz="2400">
              <a:solidFill>
                <a:srgbClr val="9FC5E8"/>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11" name="Google Shape;111;p20"/>
          <p:cNvPicPr preferRelativeResize="0"/>
          <p:nvPr/>
        </p:nvPicPr>
        <p:blipFill>
          <a:blip r:embed="rId3">
            <a:alphaModFix/>
          </a:blip>
          <a:stretch>
            <a:fillRect/>
          </a:stretch>
        </p:blipFill>
        <p:spPr>
          <a:xfrm>
            <a:off x="152400" y="984800"/>
            <a:ext cx="2999505" cy="199968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0" st="0"/>
                                            </p:txEl>
                                          </p:spTgt>
                                        </p:tgtEl>
                                        <p:attrNameLst>
                                          <p:attrName>style.visibility</p:attrName>
                                        </p:attrNameLst>
                                      </p:cBhvr>
                                      <p:to>
                                        <p:strVal val="visible"/>
                                      </p:to>
                                    </p:set>
                                    <p:animEffect filter="fade" transition="in">
                                      <p:cBhvr>
                                        <p:cTn dur="1000"/>
                                        <p:tgtEl>
                                          <p:spTgt spid="11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 st="1"/>
                                            </p:txEl>
                                          </p:spTgt>
                                        </p:tgtEl>
                                        <p:attrNameLst>
                                          <p:attrName>style.visibility</p:attrName>
                                        </p:attrNameLst>
                                      </p:cBhvr>
                                      <p:to>
                                        <p:strVal val="visible"/>
                                      </p:to>
                                    </p:set>
                                    <p:animEffect filter="fade" transition="in">
                                      <p:cBhvr>
                                        <p:cTn dur="1000"/>
                                        <p:tgtEl>
                                          <p:spTgt spid="11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2" st="2"/>
                                            </p:txEl>
                                          </p:spTgt>
                                        </p:tgtEl>
                                        <p:attrNameLst>
                                          <p:attrName>style.visibility</p:attrName>
                                        </p:attrNameLst>
                                      </p:cBhvr>
                                      <p:to>
                                        <p:strVal val="visible"/>
                                      </p:to>
                                    </p:set>
                                    <p:animEffect filter="fade" transition="in">
                                      <p:cBhvr>
                                        <p:cTn dur="1000"/>
                                        <p:tgtEl>
                                          <p:spTgt spid="11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3" st="3"/>
                                            </p:txEl>
                                          </p:spTgt>
                                        </p:tgtEl>
                                        <p:attrNameLst>
                                          <p:attrName>style.visibility</p:attrName>
                                        </p:attrNameLst>
                                      </p:cBhvr>
                                      <p:to>
                                        <p:strVal val="visible"/>
                                      </p:to>
                                    </p:set>
                                    <p:animEffect filter="fade" transition="in">
                                      <p:cBhvr>
                                        <p:cTn dur="1000"/>
                                        <p:tgtEl>
                                          <p:spTgt spid="11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4" st="4"/>
                                            </p:txEl>
                                          </p:spTgt>
                                        </p:tgtEl>
                                        <p:attrNameLst>
                                          <p:attrName>style.visibility</p:attrName>
                                        </p:attrNameLst>
                                      </p:cBhvr>
                                      <p:to>
                                        <p:strVal val="visible"/>
                                      </p:to>
                                    </p:set>
                                    <p:animEffect filter="fade" transition="in">
                                      <p:cBhvr>
                                        <p:cTn dur="1000"/>
                                        <p:tgtEl>
                                          <p:spTgt spid="110">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5" st="5"/>
                                            </p:txEl>
                                          </p:spTgt>
                                        </p:tgtEl>
                                        <p:attrNameLst>
                                          <p:attrName>style.visibility</p:attrName>
                                        </p:attrNameLst>
                                      </p:cBhvr>
                                      <p:to>
                                        <p:strVal val="visible"/>
                                      </p:to>
                                    </p:set>
                                    <p:animEffect filter="fade" transition="in">
                                      <p:cBhvr>
                                        <p:cTn dur="1000"/>
                                        <p:tgtEl>
                                          <p:spTgt spid="110">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6" st="6"/>
                                            </p:txEl>
                                          </p:spTgt>
                                        </p:tgtEl>
                                        <p:attrNameLst>
                                          <p:attrName>style.visibility</p:attrName>
                                        </p:attrNameLst>
                                      </p:cBhvr>
                                      <p:to>
                                        <p:strVal val="visible"/>
                                      </p:to>
                                    </p:set>
                                    <p:animEffect filter="fade" transition="in">
                                      <p:cBhvr>
                                        <p:cTn dur="1000"/>
                                        <p:tgtEl>
                                          <p:spTgt spid="110">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7" st="7"/>
                                            </p:txEl>
                                          </p:spTgt>
                                        </p:tgtEl>
                                        <p:attrNameLst>
                                          <p:attrName>style.visibility</p:attrName>
                                        </p:attrNameLst>
                                      </p:cBhvr>
                                      <p:to>
                                        <p:strVal val="visible"/>
                                      </p:to>
                                    </p:set>
                                    <p:animEffect filter="fade" transition="in">
                                      <p:cBhvr>
                                        <p:cTn dur="1000"/>
                                        <p:tgtEl>
                                          <p:spTgt spid="110">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8" st="8"/>
                                            </p:txEl>
                                          </p:spTgt>
                                        </p:tgtEl>
                                        <p:attrNameLst>
                                          <p:attrName>style.visibility</p:attrName>
                                        </p:attrNameLst>
                                      </p:cBhvr>
                                      <p:to>
                                        <p:strVal val="visible"/>
                                      </p:to>
                                    </p:set>
                                    <p:animEffect filter="fade" transition="in">
                                      <p:cBhvr>
                                        <p:cTn dur="1000"/>
                                        <p:tgtEl>
                                          <p:spTgt spid="110">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9" st="9"/>
                                            </p:txEl>
                                          </p:spTgt>
                                        </p:tgtEl>
                                        <p:attrNameLst>
                                          <p:attrName>style.visibility</p:attrName>
                                        </p:attrNameLst>
                                      </p:cBhvr>
                                      <p:to>
                                        <p:strVal val="visible"/>
                                      </p:to>
                                    </p:set>
                                    <p:animEffect filter="fade" transition="in">
                                      <p:cBhvr>
                                        <p:cTn dur="1000"/>
                                        <p:tgtEl>
                                          <p:spTgt spid="110">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0" st="10"/>
                                            </p:txEl>
                                          </p:spTgt>
                                        </p:tgtEl>
                                        <p:attrNameLst>
                                          <p:attrName>style.visibility</p:attrName>
                                        </p:attrNameLst>
                                      </p:cBhvr>
                                      <p:to>
                                        <p:strVal val="visible"/>
                                      </p:to>
                                    </p:set>
                                    <p:animEffect filter="fade" transition="in">
                                      <p:cBhvr>
                                        <p:cTn dur="1000"/>
                                        <p:tgtEl>
                                          <p:spTgt spid="110">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0">
                                            <p:txEl>
                                              <p:pRg end="11" st="11"/>
                                            </p:txEl>
                                          </p:spTgt>
                                        </p:tgtEl>
                                        <p:attrNameLst>
                                          <p:attrName>style.visibility</p:attrName>
                                        </p:attrNameLst>
                                      </p:cBhvr>
                                      <p:to>
                                        <p:strVal val="visible"/>
                                      </p:to>
                                    </p:set>
                                    <p:animEffect filter="fade" transition="in">
                                      <p:cBhvr>
                                        <p:cTn dur="1000"/>
                                        <p:tgtEl>
                                          <p:spTgt spid="110">
                                            <p:txEl>
                                              <p:pRg end="11" st="1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sp>
        <p:nvSpPr>
          <p:cNvPr id="116" name="Google Shape;116;p21"/>
          <p:cNvSpPr txBox="1"/>
          <p:nvPr>
            <p:ph type="title"/>
          </p:nvPr>
        </p:nvSpPr>
        <p:spPr>
          <a:xfrm>
            <a:off x="387900" y="146300"/>
            <a:ext cx="8368200" cy="6861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ᏅᎩᏁ ᏣᎳᎩ ᎠᏕᎶᏆᏍᏗ</a:t>
            </a:r>
            <a:endParaRPr/>
          </a:p>
        </p:txBody>
      </p:sp>
      <p:sp>
        <p:nvSpPr>
          <p:cNvPr id="117" name="Google Shape;117;p21"/>
          <p:cNvSpPr txBox="1"/>
          <p:nvPr/>
        </p:nvSpPr>
        <p:spPr>
          <a:xfrm>
            <a:off x="4710550" y="779325"/>
            <a:ext cx="4130100" cy="405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FFFFFF"/>
                </a:solidFill>
                <a:latin typeface="Roboto"/>
                <a:ea typeface="Roboto"/>
                <a:cs typeface="Roboto"/>
                <a:sym typeface="Roboto"/>
              </a:rPr>
              <a:t>Ahani hisgi yani anigayvlige.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Hisgi anigayvlige dunotla.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Tal yani anigayvlige adeldigaldod dunina.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Sawu unega ulsuwid na adeldigaldodi. </a:t>
            </a:r>
            <a:endParaRPr sz="2400">
              <a:solidFill>
                <a:srgbClr val="FFFFFF"/>
              </a:solidFill>
              <a:latin typeface="Roboto"/>
              <a:ea typeface="Roboto"/>
              <a:cs typeface="Roboto"/>
              <a:sym typeface="Roboto"/>
            </a:endParaRPr>
          </a:p>
          <a:p>
            <a:pPr indent="0" lvl="0" marL="0" rtl="0" algn="l">
              <a:spcBef>
                <a:spcPts val="0"/>
              </a:spcBef>
              <a:spcAft>
                <a:spcPts val="0"/>
              </a:spcAft>
              <a:buNone/>
            </a:pPr>
            <a:r>
              <a:rPr lang="en" sz="2400">
                <a:solidFill>
                  <a:srgbClr val="FFFFFF"/>
                </a:solidFill>
                <a:latin typeface="Roboto"/>
                <a:ea typeface="Roboto"/>
                <a:cs typeface="Roboto"/>
                <a:sym typeface="Roboto"/>
              </a:rPr>
              <a:t>Soi, uwodige ulsuwid.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a:p>
            <a:pPr indent="0" lvl="0" marL="0" rtl="0" algn="l">
              <a:spcBef>
                <a:spcPts val="0"/>
              </a:spcBef>
              <a:spcAft>
                <a:spcPts val="0"/>
              </a:spcAft>
              <a:buNone/>
            </a:pPr>
            <a:r>
              <a:t/>
            </a:r>
            <a:endParaRPr sz="2400">
              <a:solidFill>
                <a:srgbClr val="FFFFFF"/>
              </a:solidFill>
              <a:latin typeface="Roboto"/>
              <a:ea typeface="Roboto"/>
              <a:cs typeface="Roboto"/>
              <a:sym typeface="Roboto"/>
            </a:endParaRPr>
          </a:p>
        </p:txBody>
      </p:sp>
      <p:pic>
        <p:nvPicPr>
          <p:cNvPr id="118" name="Google Shape;118;p21"/>
          <p:cNvPicPr preferRelativeResize="0"/>
          <p:nvPr/>
        </p:nvPicPr>
        <p:blipFill>
          <a:blip r:embed="rId3">
            <a:alphaModFix/>
          </a:blip>
          <a:stretch>
            <a:fillRect/>
          </a:stretch>
        </p:blipFill>
        <p:spPr>
          <a:xfrm>
            <a:off x="152400" y="984800"/>
            <a:ext cx="4419602" cy="33147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0" st="0"/>
                                            </p:txEl>
                                          </p:spTgt>
                                        </p:tgtEl>
                                        <p:attrNameLst>
                                          <p:attrName>style.visibility</p:attrName>
                                        </p:attrNameLst>
                                      </p:cBhvr>
                                      <p:to>
                                        <p:strVal val="visible"/>
                                      </p:to>
                                    </p:set>
                                    <p:animEffect filter="fade" transition="in">
                                      <p:cBhvr>
                                        <p:cTn dur="1000"/>
                                        <p:tgtEl>
                                          <p:spTgt spid="11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1" st="1"/>
                                            </p:txEl>
                                          </p:spTgt>
                                        </p:tgtEl>
                                        <p:attrNameLst>
                                          <p:attrName>style.visibility</p:attrName>
                                        </p:attrNameLst>
                                      </p:cBhvr>
                                      <p:to>
                                        <p:strVal val="visible"/>
                                      </p:to>
                                    </p:set>
                                    <p:animEffect filter="fade" transition="in">
                                      <p:cBhvr>
                                        <p:cTn dur="1000"/>
                                        <p:tgtEl>
                                          <p:spTgt spid="11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2" st="2"/>
                                            </p:txEl>
                                          </p:spTgt>
                                        </p:tgtEl>
                                        <p:attrNameLst>
                                          <p:attrName>style.visibility</p:attrName>
                                        </p:attrNameLst>
                                      </p:cBhvr>
                                      <p:to>
                                        <p:strVal val="visible"/>
                                      </p:to>
                                    </p:set>
                                    <p:animEffect filter="fade" transition="in">
                                      <p:cBhvr>
                                        <p:cTn dur="1000"/>
                                        <p:tgtEl>
                                          <p:spTgt spid="11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3" st="3"/>
                                            </p:txEl>
                                          </p:spTgt>
                                        </p:tgtEl>
                                        <p:attrNameLst>
                                          <p:attrName>style.visibility</p:attrName>
                                        </p:attrNameLst>
                                      </p:cBhvr>
                                      <p:to>
                                        <p:strVal val="visible"/>
                                      </p:to>
                                    </p:set>
                                    <p:animEffect filter="fade" transition="in">
                                      <p:cBhvr>
                                        <p:cTn dur="1000"/>
                                        <p:tgtEl>
                                          <p:spTgt spid="11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4" st="4"/>
                                            </p:txEl>
                                          </p:spTgt>
                                        </p:tgtEl>
                                        <p:attrNameLst>
                                          <p:attrName>style.visibility</p:attrName>
                                        </p:attrNameLst>
                                      </p:cBhvr>
                                      <p:to>
                                        <p:strVal val="visible"/>
                                      </p:to>
                                    </p:set>
                                    <p:animEffect filter="fade" transition="in">
                                      <p:cBhvr>
                                        <p:cTn dur="1000"/>
                                        <p:tgtEl>
                                          <p:spTgt spid="11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5" st="5"/>
                                            </p:txEl>
                                          </p:spTgt>
                                        </p:tgtEl>
                                        <p:attrNameLst>
                                          <p:attrName>style.visibility</p:attrName>
                                        </p:attrNameLst>
                                      </p:cBhvr>
                                      <p:to>
                                        <p:strVal val="visible"/>
                                      </p:to>
                                    </p:set>
                                    <p:animEffect filter="fade" transition="in">
                                      <p:cBhvr>
                                        <p:cTn dur="1000"/>
                                        <p:tgtEl>
                                          <p:spTgt spid="11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7">
                                            <p:txEl>
                                              <p:pRg end="6" st="6"/>
                                            </p:txEl>
                                          </p:spTgt>
                                        </p:tgtEl>
                                        <p:attrNameLst>
                                          <p:attrName>style.visibility</p:attrName>
                                        </p:attrNameLst>
                                      </p:cBhvr>
                                      <p:to>
                                        <p:strVal val="visible"/>
                                      </p:to>
                                    </p:set>
                                    <p:animEffect filter="fade" transition="in">
                                      <p:cBhvr>
                                        <p:cTn dur="1000"/>
                                        <p:tgtEl>
                                          <p:spTgt spid="11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RSU Theme">
  <a:themeElements>
    <a:clrScheme name="Marina">
      <a:dk1>
        <a:srgbClr val="FFFFFF"/>
      </a:dk1>
      <a:lt1>
        <a:srgbClr val="00517C"/>
      </a:lt1>
      <a:dk2>
        <a:srgbClr val="004065"/>
      </a:dk2>
      <a:lt2>
        <a:srgbClr val="CFD8DC"/>
      </a:lt2>
      <a:accent1>
        <a:srgbClr val="0277BD"/>
      </a:accent1>
      <a:accent2>
        <a:srgbClr val="558B2F"/>
      </a:accent2>
      <a:accent3>
        <a:srgbClr val="009688"/>
      </a:accent3>
      <a:accent4>
        <a:srgbClr val="039BE5"/>
      </a:accent4>
      <a:accent5>
        <a:srgbClr val="8BC34A"/>
      </a:accent5>
      <a:accent6>
        <a:srgbClr val="FFEB38"/>
      </a:accent6>
      <a:hlink>
        <a:srgbClr val="8BC34A"/>
      </a:hlink>
      <a:folHlink>
        <a:srgbClr val="8BC34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