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Slab"/>
      <p:regular r:id="rId28"/>
      <p:bold r:id="rId29"/>
    </p:embeddedFon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d9a9ffbb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d9a9ffbb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d9a9ffbb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d9a9ffbb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d9a9ffbb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d9a9ffbb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d9a9ffbb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d9a9ffbb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d9a9ffbb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d9a9ffbb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d9a9ffbb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d9a9ffbb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d9a9ffbb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d9a9ffbb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d9a9ffbb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d9a9ffbb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d9a9ffbb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d9a9ffbb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d9a9ffbb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d9a9ffbb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5d3411d35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d3411d35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d9a9ffbb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d9a9ffbb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d995c6ad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d995c6ad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d9a9ffbb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d9a9ffbb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df39a61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df39a61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df39a611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df39a611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df39a611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df39a611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df39a611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df39a611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df39a611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df39a611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d983a5da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d983a5da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cxnSp>
        <p:nvCxnSpPr>
          <p:cNvPr id="11" name="Google Shape;11;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2" name="Google Shape;12;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3" name="Google Shape;13;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4" name="Google Shape;54;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cxnSp>
        <p:nvCxnSpPr>
          <p:cNvPr id="16" name="Google Shape;16;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7" name="Google Shape;17;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1" name="Google Shape;21;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6" name="Google Shape;26;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5" name="Google Shape;35;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8" name="Shape 38"/>
        <p:cNvGrpSpPr/>
        <p:nvPr/>
      </p:nvGrpSpPr>
      <p:grpSpPr>
        <a:xfrm>
          <a:off x="0" y="0"/>
          <a:ext cx="0" cy="0"/>
          <a:chOff x="0" y="0"/>
          <a:chExt cx="0" cy="0"/>
        </a:xfrm>
      </p:grpSpPr>
      <p:sp>
        <p:nvSpPr>
          <p:cNvPr id="39" name="Google Shape;39;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4" name="Google Shape;44;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5" name="Google Shape;45;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63" name="Google Shape;63;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ᎯᏍᎩᏁ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a:t>
            </a:r>
            <a:r>
              <a:rPr lang="en"/>
              <a:t>Ꮑ ᏣᎳᎩ ᎠᏕᎶᏆᏍᏗ</a:t>
            </a:r>
            <a:endParaRPr/>
          </a:p>
        </p:txBody>
      </p:sp>
      <p:sp>
        <p:nvSpPr>
          <p:cNvPr id="124" name="Google Shape;124;p22"/>
          <p:cNvSpPr txBox="1"/>
          <p:nvPr/>
        </p:nvSpPr>
        <p:spPr>
          <a:xfrm>
            <a:off x="334250" y="3075250"/>
            <a:ext cx="2973600" cy="20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Ahani asgaya.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Na asgaya tla ajalgi yigi.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Na asgaya agvhnage.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Galjode ganel asgaya.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Gadaqual gotlvnv galjode.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Gadaqual gotlvnv galjode ganel na agvhnage asgaya.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Africa jegvi na asgaya. </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pic>
        <p:nvPicPr>
          <p:cNvPr id="125" name="Google Shape;125;p22"/>
          <p:cNvPicPr preferRelativeResize="0"/>
          <p:nvPr/>
        </p:nvPicPr>
        <p:blipFill>
          <a:blip r:embed="rId3">
            <a:alphaModFix/>
          </a:blip>
          <a:stretch>
            <a:fillRect/>
          </a:stretch>
        </p:blipFill>
        <p:spPr>
          <a:xfrm>
            <a:off x="1000975" y="1144125"/>
            <a:ext cx="1205750" cy="1808625"/>
          </a:xfrm>
          <a:prstGeom prst="rect">
            <a:avLst/>
          </a:prstGeom>
          <a:noFill/>
          <a:ln>
            <a:noFill/>
          </a:ln>
        </p:spPr>
      </p:pic>
      <p:sp>
        <p:nvSpPr>
          <p:cNvPr id="126" name="Google Shape;126;p22"/>
          <p:cNvSpPr txBox="1"/>
          <p:nvPr/>
        </p:nvSpPr>
        <p:spPr>
          <a:xfrm>
            <a:off x="3217725" y="1099700"/>
            <a:ext cx="5013600" cy="38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ᎠᎨᏯᏍ ᎠᏍᎦᏯᎨ?</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ᎠᏍᎦᏯ.</a:t>
            </a: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ᎠᏣᎳᎩᏍ Ꮎ ᎠᏍᎦᏯ?</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Ꮭ. Ꮭ ᎠᏣᎳᎩ ᏱᎩ. ᎠᎬᎿᎨ.</a:t>
            </a:r>
            <a:endParaRPr sz="2400">
              <a:solidFill>
                <a:srgbClr val="9FC5E8"/>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ᎦᏙ ᎤᏍᏗ ᎪᏢᏅ ᎦᎵᏦᏕ?</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ᎦᏓᏆᎵ ᎪᏢᏅ ᎦᎵᏦᏕ.</a:t>
            </a: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ᎭᏢ ᎦᏁᎳ Ꮎ ᎠᎬᎿᎨ?</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ᎦᏓᏆᎵ ᎦᎵᏦᏕ ᎦᏁᎳ ᎠᎬᎿᎨ.</a:t>
            </a:r>
            <a:endParaRPr sz="2400">
              <a:solidFill>
                <a:srgbClr val="9FC5E8"/>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ᎭᏢ ᏤᎬᎢ ᎠᏍᎦᏯ?</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Africa ᏤᎬᎢ ᎠᏍᎦᏯ.</a:t>
            </a: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animEffect filter="fade" transition="in">
                                      <p:cBhvr>
                                        <p:cTn dur="1000"/>
                                        <p:tgtEl>
                                          <p:spTgt spid="1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animEffect filter="fade" transition="in">
                                      <p:cBhvr>
                                        <p:cTn dur="1000"/>
                                        <p:tgtEl>
                                          <p:spTgt spid="1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animEffect filter="fade" transition="in">
                                      <p:cBhvr>
                                        <p:cTn dur="1000"/>
                                        <p:tgtEl>
                                          <p:spTgt spid="12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animEffect filter="fade" transition="in">
                                      <p:cBhvr>
                                        <p:cTn dur="1000"/>
                                        <p:tgtEl>
                                          <p:spTgt spid="12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animEffect filter="fade" transition="in">
                                      <p:cBhvr>
                                        <p:cTn dur="1000"/>
                                        <p:tgtEl>
                                          <p:spTgt spid="12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8" st="8"/>
                                            </p:txEl>
                                          </p:spTgt>
                                        </p:tgtEl>
                                        <p:attrNameLst>
                                          <p:attrName>style.visibility</p:attrName>
                                        </p:attrNameLst>
                                      </p:cBhvr>
                                      <p:to>
                                        <p:strVal val="visible"/>
                                      </p:to>
                                    </p:set>
                                    <p:animEffect filter="fade" transition="in">
                                      <p:cBhvr>
                                        <p:cTn dur="1000"/>
                                        <p:tgtEl>
                                          <p:spTgt spid="12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9" st="9"/>
                                            </p:txEl>
                                          </p:spTgt>
                                        </p:tgtEl>
                                        <p:attrNameLst>
                                          <p:attrName>style.visibility</p:attrName>
                                        </p:attrNameLst>
                                      </p:cBhvr>
                                      <p:to>
                                        <p:strVal val="visible"/>
                                      </p:to>
                                    </p:set>
                                    <p:animEffect filter="fade" transition="in">
                                      <p:cBhvr>
                                        <p:cTn dur="1000"/>
                                        <p:tgtEl>
                                          <p:spTgt spid="12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0" st="10"/>
                                            </p:txEl>
                                          </p:spTgt>
                                        </p:tgtEl>
                                        <p:attrNameLst>
                                          <p:attrName>style.visibility</p:attrName>
                                        </p:attrNameLst>
                                      </p:cBhvr>
                                      <p:to>
                                        <p:strVal val="visible"/>
                                      </p:to>
                                    </p:set>
                                    <p:animEffect filter="fade" transition="in">
                                      <p:cBhvr>
                                        <p:cTn dur="1000"/>
                                        <p:tgtEl>
                                          <p:spTgt spid="12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1" st="11"/>
                                            </p:txEl>
                                          </p:spTgt>
                                        </p:tgtEl>
                                        <p:attrNameLst>
                                          <p:attrName>style.visibility</p:attrName>
                                        </p:attrNameLst>
                                      </p:cBhvr>
                                      <p:to>
                                        <p:strVal val="visible"/>
                                      </p:to>
                                    </p:set>
                                    <p:animEffect filter="fade" transition="in">
                                      <p:cBhvr>
                                        <p:cTn dur="1000"/>
                                        <p:tgtEl>
                                          <p:spTgt spid="126">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132" name="Google Shape;132;p23"/>
          <p:cNvSpPr txBox="1"/>
          <p:nvPr/>
        </p:nvSpPr>
        <p:spPr>
          <a:xfrm>
            <a:off x="3957200" y="1099700"/>
            <a:ext cx="5013600" cy="38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Ahani agehya.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Na agehya tla ajalagi yigi.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Na agehya tla agvhnage yigi.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Ayoneg na agehya.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Usdi galjode ganel na agehya.</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Gadaqual tla yigotlvnv galjode.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Ada gotlvnv galjode ganel agehya.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Tla yijegvi Africa.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Sweden jegvi. </a:t>
            </a: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p:txBody>
      </p:sp>
      <p:pic>
        <p:nvPicPr>
          <p:cNvPr id="133" name="Google Shape;133;p23"/>
          <p:cNvPicPr preferRelativeResize="0"/>
          <p:nvPr/>
        </p:nvPicPr>
        <p:blipFill>
          <a:blip r:embed="rId3">
            <a:alphaModFix/>
          </a:blip>
          <a:stretch>
            <a:fillRect/>
          </a:stretch>
        </p:blipFill>
        <p:spPr>
          <a:xfrm>
            <a:off x="152400" y="1296525"/>
            <a:ext cx="3652394" cy="26510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animEffect filter="fade" transition="in">
                                      <p:cBhvr>
                                        <p:cTn dur="1000"/>
                                        <p:tgtEl>
                                          <p:spTgt spid="1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5" st="5"/>
                                            </p:txEl>
                                          </p:spTgt>
                                        </p:tgtEl>
                                        <p:attrNameLst>
                                          <p:attrName>style.visibility</p:attrName>
                                        </p:attrNameLst>
                                      </p:cBhvr>
                                      <p:to>
                                        <p:strVal val="visible"/>
                                      </p:to>
                                    </p:set>
                                    <p:animEffect filter="fade" transition="in">
                                      <p:cBhvr>
                                        <p:cTn dur="1000"/>
                                        <p:tgtEl>
                                          <p:spTgt spid="13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6" st="6"/>
                                            </p:txEl>
                                          </p:spTgt>
                                        </p:tgtEl>
                                        <p:attrNameLst>
                                          <p:attrName>style.visibility</p:attrName>
                                        </p:attrNameLst>
                                      </p:cBhvr>
                                      <p:to>
                                        <p:strVal val="visible"/>
                                      </p:to>
                                    </p:set>
                                    <p:animEffect filter="fade" transition="in">
                                      <p:cBhvr>
                                        <p:cTn dur="1000"/>
                                        <p:tgtEl>
                                          <p:spTgt spid="13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7" st="7"/>
                                            </p:txEl>
                                          </p:spTgt>
                                        </p:tgtEl>
                                        <p:attrNameLst>
                                          <p:attrName>style.visibility</p:attrName>
                                        </p:attrNameLst>
                                      </p:cBhvr>
                                      <p:to>
                                        <p:strVal val="visible"/>
                                      </p:to>
                                    </p:set>
                                    <p:animEffect filter="fade" transition="in">
                                      <p:cBhvr>
                                        <p:cTn dur="1000"/>
                                        <p:tgtEl>
                                          <p:spTgt spid="13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8" st="8"/>
                                            </p:txEl>
                                          </p:spTgt>
                                        </p:tgtEl>
                                        <p:attrNameLst>
                                          <p:attrName>style.visibility</p:attrName>
                                        </p:attrNameLst>
                                      </p:cBhvr>
                                      <p:to>
                                        <p:strVal val="visible"/>
                                      </p:to>
                                    </p:set>
                                    <p:animEffect filter="fade" transition="in">
                                      <p:cBhvr>
                                        <p:cTn dur="1000"/>
                                        <p:tgtEl>
                                          <p:spTgt spid="13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9" st="9"/>
                                            </p:txEl>
                                          </p:spTgt>
                                        </p:tgtEl>
                                        <p:attrNameLst>
                                          <p:attrName>style.visibility</p:attrName>
                                        </p:attrNameLst>
                                      </p:cBhvr>
                                      <p:to>
                                        <p:strVal val="visible"/>
                                      </p:to>
                                    </p:set>
                                    <p:animEffect filter="fade" transition="in">
                                      <p:cBhvr>
                                        <p:cTn dur="1000"/>
                                        <p:tgtEl>
                                          <p:spTgt spid="13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87900" y="2588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139" name="Google Shape;139;p24"/>
          <p:cNvSpPr txBox="1"/>
          <p:nvPr/>
        </p:nvSpPr>
        <p:spPr>
          <a:xfrm>
            <a:off x="242450" y="2814200"/>
            <a:ext cx="3004800" cy="22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Ahani agehya.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Na agehya tla ajalagi yigi.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Na agehya tla agvhnage yigi.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Ayoneg na agehya.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Usdi galjode ganel na agehya.</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Gadaqual tla yigotlvnv galjode.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Ada gotlvnv galjode ganel agehya.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Tla yijegvi Africa.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Sweden jegvi. </a:t>
            </a: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p:txBody>
      </p:sp>
      <p:pic>
        <p:nvPicPr>
          <p:cNvPr id="140" name="Google Shape;140;p24"/>
          <p:cNvPicPr preferRelativeResize="0"/>
          <p:nvPr/>
        </p:nvPicPr>
        <p:blipFill>
          <a:blip r:embed="rId3">
            <a:alphaModFix/>
          </a:blip>
          <a:stretch>
            <a:fillRect/>
          </a:stretch>
        </p:blipFill>
        <p:spPr>
          <a:xfrm>
            <a:off x="325600" y="859725"/>
            <a:ext cx="2358727" cy="1712025"/>
          </a:xfrm>
          <a:prstGeom prst="rect">
            <a:avLst/>
          </a:prstGeom>
          <a:noFill/>
          <a:ln>
            <a:noFill/>
          </a:ln>
        </p:spPr>
      </p:pic>
      <p:sp>
        <p:nvSpPr>
          <p:cNvPr id="141" name="Google Shape;141;p24"/>
          <p:cNvSpPr txBox="1"/>
          <p:nvPr/>
        </p:nvSpPr>
        <p:spPr>
          <a:xfrm>
            <a:off x="3229850" y="859725"/>
            <a:ext cx="5082900" cy="40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ᎠᏍᎦᏯᏍ ᎠᎨᏯᎨ?</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ᎠᎨᏯ.</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ᎠᏣᎳᎩᏍ ᎠᏲᏁᎦᎨ Ꮎ ᎠᎨᏯ?</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ᎠᏲᏁᎦ.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ᎤᏔᎾᏍ ᎦᎵᏦᏕ ᎦᏁᎳ ᎠᏲᏁᎦ?</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Ꮭ. Ꮭ ᎤᏔᎾ ᏱᎩ Ꮎ ᎦᎵᏦᏕ ᎢᎦᏁᎳ ᎠᏲᏁᎦ. ᎤᏍᏗ.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ᎦᏙ ᎤᏍᏗ ᎪᏢᏅ ᎦᎵᏦᏕ?</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ᎠᏓ ᎪᏢᏅ ᎦᎵᏦᏕ.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AfricaiᏍ swedenᎨ ᏤᎬᎢ?</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Sweden ᏤᎬᎢ Ꮎ ᎠᏲᏁᎦ. </a:t>
            </a:r>
            <a:endParaRPr sz="24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0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0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0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10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10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1000"/>
                                        <p:tgtEl>
                                          <p:spTgt spid="1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Effect filter="fade" transition="in">
                                      <p:cBhvr>
                                        <p:cTn dur="1000"/>
                                        <p:tgtEl>
                                          <p:spTgt spid="1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8" st="8"/>
                                            </p:txEl>
                                          </p:spTgt>
                                        </p:tgtEl>
                                        <p:attrNameLst>
                                          <p:attrName>style.visibility</p:attrName>
                                        </p:attrNameLst>
                                      </p:cBhvr>
                                      <p:to>
                                        <p:strVal val="visible"/>
                                      </p:to>
                                    </p:set>
                                    <p:animEffect filter="fade" transition="in">
                                      <p:cBhvr>
                                        <p:cTn dur="1000"/>
                                        <p:tgtEl>
                                          <p:spTgt spid="1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9" st="9"/>
                                            </p:txEl>
                                          </p:spTgt>
                                        </p:tgtEl>
                                        <p:attrNameLst>
                                          <p:attrName>style.visibility</p:attrName>
                                        </p:attrNameLst>
                                      </p:cBhvr>
                                      <p:to>
                                        <p:strVal val="visible"/>
                                      </p:to>
                                    </p:set>
                                    <p:animEffect filter="fade" transition="in">
                                      <p:cBhvr>
                                        <p:cTn dur="1000"/>
                                        <p:tgtEl>
                                          <p:spTgt spid="14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87900" y="2588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147" name="Google Shape;147;p25"/>
          <p:cNvSpPr txBox="1"/>
          <p:nvPr/>
        </p:nvSpPr>
        <p:spPr>
          <a:xfrm>
            <a:off x="199150" y="944950"/>
            <a:ext cx="4693200" cy="40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ᎣᏏᏲ.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Wade Blevins ᏓᏩᏙᎠ. ᏣᎳᎩ ᎬᏗᏃ, ᎤᏃᎴ ᏓᏩᏙ.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ᏥᏍᎦᏯ.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ᎢᏧᎳ ᏥᏣᎳᎩ ᎠᎴ ᏥᏲᏁᎦ.</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ᏣᎳᎩ ᎠᏰᏟ ᏓᎩᎸᏫᏍᏓᏁᎰ.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ᏧᏴᏜᏗᏜ ᏝᎪ ᏗᎨᎬ.</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Butler ᏚᏙᎠ Ꮎ ᏍᎦᏚᎩ ᏥᏗᎨᎬ.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ᏏᏛ ᏥᏁᎳ Butler.</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ᏗᏛᏓᏅᎯ ᎪᏢᏅ ᎦᎵᏦᏕ ᏥᏁᎳ.  </a:t>
            </a:r>
            <a:endParaRPr sz="2400">
              <a:solidFill>
                <a:srgbClr val="FFFFFF"/>
              </a:solidFill>
              <a:latin typeface="Roboto"/>
              <a:ea typeface="Roboto"/>
              <a:cs typeface="Roboto"/>
              <a:sym typeface="Roboto"/>
            </a:endParaRPr>
          </a:p>
        </p:txBody>
      </p:sp>
      <p:sp>
        <p:nvSpPr>
          <p:cNvPr id="148" name="Google Shape;148;p25"/>
          <p:cNvSpPr txBox="1"/>
          <p:nvPr/>
        </p:nvSpPr>
        <p:spPr>
          <a:xfrm>
            <a:off x="4641275" y="813950"/>
            <a:ext cx="4502700" cy="41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ᎦᏙ ᎤᏍᏗ ᏓᏩᏙ ᏲᏁᎩ ᎬᏗ?</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Wade ᏓᏩᏙ ᏲᏁᎩ ᎬᏗ.</a:t>
            </a:r>
            <a:endParaRPr sz="2400">
              <a:solidFill>
                <a:srgbClr val="9FC5E8"/>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ᏣᎳᎩ ᎬᏗᎾ?</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ᎤᏃᎴ ᏓᏩᏙᎠ.</a:t>
            </a:r>
            <a:endParaRPr sz="2400">
              <a:solidFill>
                <a:srgbClr val="9FC5E8"/>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ᏥᏍᎦᏯᏍ ᏥᎨᏯᎨ?</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ᏥᏍᎦᏯ. </a:t>
            </a:r>
            <a:endParaRPr sz="2400">
              <a:solidFill>
                <a:srgbClr val="9FC5E8"/>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ᏥᏣᎳᎩᏍ?</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ᎥᎥ. ᏥᏣᎳᎩ ᎠᎴ ᏥᏲᏁᎦ. </a:t>
            </a:r>
            <a:endParaRPr sz="2400">
              <a:solidFill>
                <a:srgbClr val="9FC5E8"/>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ᎦᏙ ᎤᏍᏗ ᏚᏙᎠ Ꮎ ᏍᎦᏚᎩ ᏥᏗᎨᎬ?</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9FC5E8"/>
                </a:solidFill>
                <a:latin typeface="Roboto"/>
                <a:ea typeface="Roboto"/>
                <a:cs typeface="Roboto"/>
                <a:sym typeface="Roboto"/>
              </a:rPr>
              <a:t>Butler ᏚᏙᎠ ᏍᎦᏚᎩ.</a:t>
            </a:r>
            <a:endParaRPr sz="2400">
              <a:solidFill>
                <a:srgbClr val="9FC5E8"/>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1000"/>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1000"/>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1000"/>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1000"/>
                                        <p:tgtEl>
                                          <p:spTgt spid="1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Effect filter="fade" transition="in">
                                      <p:cBhvr>
                                        <p:cTn dur="1000"/>
                                        <p:tgtEl>
                                          <p:spTgt spid="1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animEffect filter="fade" transition="in">
                                      <p:cBhvr>
                                        <p:cTn dur="1000"/>
                                        <p:tgtEl>
                                          <p:spTgt spid="14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animEffect filter="fade" transition="in">
                                      <p:cBhvr>
                                        <p:cTn dur="1000"/>
                                        <p:tgtEl>
                                          <p:spTgt spid="14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8" st="8"/>
                                            </p:txEl>
                                          </p:spTgt>
                                        </p:tgtEl>
                                        <p:attrNameLst>
                                          <p:attrName>style.visibility</p:attrName>
                                        </p:attrNameLst>
                                      </p:cBhvr>
                                      <p:to>
                                        <p:strVal val="visible"/>
                                      </p:to>
                                    </p:set>
                                    <p:animEffect filter="fade" transition="in">
                                      <p:cBhvr>
                                        <p:cTn dur="1000"/>
                                        <p:tgtEl>
                                          <p:spTgt spid="14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1000"/>
                                        <p:tgtEl>
                                          <p:spTgt spid="1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Effect filter="fade" transition="in">
                                      <p:cBhvr>
                                        <p:cTn dur="1000"/>
                                        <p:tgtEl>
                                          <p:spTgt spid="1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animEffect filter="fade" transition="in">
                                      <p:cBhvr>
                                        <p:cTn dur="1000"/>
                                        <p:tgtEl>
                                          <p:spTgt spid="1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animEffect filter="fade" transition="in">
                                      <p:cBhvr>
                                        <p:cTn dur="1000"/>
                                        <p:tgtEl>
                                          <p:spTgt spid="14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8" st="8"/>
                                            </p:txEl>
                                          </p:spTgt>
                                        </p:tgtEl>
                                        <p:attrNameLst>
                                          <p:attrName>style.visibility</p:attrName>
                                        </p:attrNameLst>
                                      </p:cBhvr>
                                      <p:to>
                                        <p:strVal val="visible"/>
                                      </p:to>
                                    </p:set>
                                    <p:animEffect filter="fade" transition="in">
                                      <p:cBhvr>
                                        <p:cTn dur="1000"/>
                                        <p:tgtEl>
                                          <p:spTgt spid="14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9" st="9"/>
                                            </p:txEl>
                                          </p:spTgt>
                                        </p:tgtEl>
                                        <p:attrNameLst>
                                          <p:attrName>style.visibility</p:attrName>
                                        </p:attrNameLst>
                                      </p:cBhvr>
                                      <p:to>
                                        <p:strVal val="visible"/>
                                      </p:to>
                                    </p:set>
                                    <p:animEffect filter="fade" transition="in">
                                      <p:cBhvr>
                                        <p:cTn dur="1000"/>
                                        <p:tgtEl>
                                          <p:spTgt spid="14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0" st="10"/>
                                            </p:txEl>
                                          </p:spTgt>
                                        </p:tgtEl>
                                        <p:attrNameLst>
                                          <p:attrName>style.visibility</p:attrName>
                                        </p:attrNameLst>
                                      </p:cBhvr>
                                      <p:to>
                                        <p:strVal val="visible"/>
                                      </p:to>
                                    </p:set>
                                    <p:animEffect filter="fade" transition="in">
                                      <p:cBhvr>
                                        <p:cTn dur="1000"/>
                                        <p:tgtEl>
                                          <p:spTgt spid="14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1" st="11"/>
                                            </p:txEl>
                                          </p:spTgt>
                                        </p:tgtEl>
                                        <p:attrNameLst>
                                          <p:attrName>style.visibility</p:attrName>
                                        </p:attrNameLst>
                                      </p:cBhvr>
                                      <p:to>
                                        <p:strVal val="visible"/>
                                      </p:to>
                                    </p:set>
                                    <p:animEffect filter="fade" transition="in">
                                      <p:cBhvr>
                                        <p:cTn dur="1000"/>
                                        <p:tgtEl>
                                          <p:spTgt spid="148">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87900" y="1280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154" name="Google Shape;154;p26"/>
          <p:cNvSpPr txBox="1"/>
          <p:nvPr/>
        </p:nvSpPr>
        <p:spPr>
          <a:xfrm>
            <a:off x="199150" y="944950"/>
            <a:ext cx="4372800" cy="40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Peggy Blevins ᏚᏙᎠ ᎠᎩᏥ.</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Butler ᏍᎦᏚᎩ ᏤᎬᎢ Peggy.</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ᏏᏛ Butler ᎦᏁᎳ Peggy.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ᎠᎩᏙᏓ, Dennis Fields ᏥᎨᏒ ᏚᏙᎠ.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1995 ᏥᎨᏒ ᎤᏲᎱᏒ Dennis.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ᏈᏓ ᎠᎪᏓ ᏤᎬᎢ Dennis, ᎠᏎᏃ ᏛᎵᏏ ᏥᎬᏁᎸ.</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sp>
        <p:nvSpPr>
          <p:cNvPr id="155" name="Google Shape;155;p26"/>
          <p:cNvSpPr txBox="1"/>
          <p:nvPr/>
        </p:nvSpPr>
        <p:spPr>
          <a:xfrm>
            <a:off x="4468075" y="649425"/>
            <a:ext cx="4502700" cy="43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ᎦᏙ ᎤᏍᏗ ᏚᏙᎠ ᎠᎩᏥ?</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Peggy ᏚᏙᎠ ᎠᎩᏥ.</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ᎭᏢ ᏤᎬᎢ Peggy?</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Butler ᏤᎬᎢ Peggy.</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ᎠᎩᏙᏓᎾ? ᎦᏙ ᎤᏍᏗ ᏚᏙᎠ?</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Dennis Fields ᏥᎨᏒ ᏚᏙᎠ.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1994ᎢᏍ ᏧᏲᎱᏒ Dennis?</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Ꮭ. Ꮭ 1994 ᏱᎩ ᏧᏲᎱᏒ Dennis. 1995 ᎤᏲᎱᏒ Dennis.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ᏈᏓ ᎠᎪᏓᏍ ᏛᎵᏏᎨ ᏤᎬᎢ Dennis?</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ᏈᏓ ᎠᎪᏓ ᏤᎬᎢ.</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 </a:t>
            </a:r>
            <a:endParaRPr sz="24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1000"/>
                                        <p:tgtEl>
                                          <p:spTgt spid="1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Effect filter="fade" transition="in">
                                      <p:cBhvr>
                                        <p:cTn dur="1000"/>
                                        <p:tgtEl>
                                          <p:spTgt spid="1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animEffect filter="fade" transition="in">
                                      <p:cBhvr>
                                        <p:cTn dur="1000"/>
                                        <p:tgtEl>
                                          <p:spTgt spid="1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animEffect filter="fade" transition="in">
                                      <p:cBhvr>
                                        <p:cTn dur="1000"/>
                                        <p:tgtEl>
                                          <p:spTgt spid="1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1000"/>
                                        <p:tgtEl>
                                          <p:spTgt spid="1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animEffect filter="fade" transition="in">
                                      <p:cBhvr>
                                        <p:cTn dur="1000"/>
                                        <p:tgtEl>
                                          <p:spTgt spid="1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animEffect filter="fade" transition="in">
                                      <p:cBhvr>
                                        <p:cTn dur="1000"/>
                                        <p:tgtEl>
                                          <p:spTgt spid="1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animEffect filter="fade" transition="in">
                                      <p:cBhvr>
                                        <p:cTn dur="1000"/>
                                        <p:tgtEl>
                                          <p:spTgt spid="15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6" st="6"/>
                                            </p:txEl>
                                          </p:spTgt>
                                        </p:tgtEl>
                                        <p:attrNameLst>
                                          <p:attrName>style.visibility</p:attrName>
                                        </p:attrNameLst>
                                      </p:cBhvr>
                                      <p:to>
                                        <p:strVal val="visible"/>
                                      </p:to>
                                    </p:set>
                                    <p:animEffect filter="fade" transition="in">
                                      <p:cBhvr>
                                        <p:cTn dur="1000"/>
                                        <p:tgtEl>
                                          <p:spTgt spid="15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7" st="7"/>
                                            </p:txEl>
                                          </p:spTgt>
                                        </p:tgtEl>
                                        <p:attrNameLst>
                                          <p:attrName>style.visibility</p:attrName>
                                        </p:attrNameLst>
                                      </p:cBhvr>
                                      <p:to>
                                        <p:strVal val="visible"/>
                                      </p:to>
                                    </p:set>
                                    <p:animEffect filter="fade" transition="in">
                                      <p:cBhvr>
                                        <p:cTn dur="1000"/>
                                        <p:tgtEl>
                                          <p:spTgt spid="15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8" st="8"/>
                                            </p:txEl>
                                          </p:spTgt>
                                        </p:tgtEl>
                                        <p:attrNameLst>
                                          <p:attrName>style.visibility</p:attrName>
                                        </p:attrNameLst>
                                      </p:cBhvr>
                                      <p:to>
                                        <p:strVal val="visible"/>
                                      </p:to>
                                    </p:set>
                                    <p:animEffect filter="fade" transition="in">
                                      <p:cBhvr>
                                        <p:cTn dur="1000"/>
                                        <p:tgtEl>
                                          <p:spTgt spid="15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9" st="9"/>
                                            </p:txEl>
                                          </p:spTgt>
                                        </p:tgtEl>
                                        <p:attrNameLst>
                                          <p:attrName>style.visibility</p:attrName>
                                        </p:attrNameLst>
                                      </p:cBhvr>
                                      <p:to>
                                        <p:strVal val="visible"/>
                                      </p:to>
                                    </p:set>
                                    <p:animEffect filter="fade" transition="in">
                                      <p:cBhvr>
                                        <p:cTn dur="1000"/>
                                        <p:tgtEl>
                                          <p:spTgt spid="15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0" st="10"/>
                                            </p:txEl>
                                          </p:spTgt>
                                        </p:tgtEl>
                                        <p:attrNameLst>
                                          <p:attrName>style.visibility</p:attrName>
                                        </p:attrNameLst>
                                      </p:cBhvr>
                                      <p:to>
                                        <p:strVal val="visible"/>
                                      </p:to>
                                    </p:set>
                                    <p:animEffect filter="fade" transition="in">
                                      <p:cBhvr>
                                        <p:cTn dur="1000"/>
                                        <p:tgtEl>
                                          <p:spTgt spid="15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1" st="11"/>
                                            </p:txEl>
                                          </p:spTgt>
                                        </p:tgtEl>
                                        <p:attrNameLst>
                                          <p:attrName>style.visibility</p:attrName>
                                        </p:attrNameLst>
                                      </p:cBhvr>
                                      <p:to>
                                        <p:strVal val="visible"/>
                                      </p:to>
                                    </p:set>
                                    <p:animEffect filter="fade" transition="in">
                                      <p:cBhvr>
                                        <p:cTn dur="1000"/>
                                        <p:tgtEl>
                                          <p:spTgt spid="15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2" st="12"/>
                                            </p:txEl>
                                          </p:spTgt>
                                        </p:tgtEl>
                                        <p:attrNameLst>
                                          <p:attrName>style.visibility</p:attrName>
                                        </p:attrNameLst>
                                      </p:cBhvr>
                                      <p:to>
                                        <p:strVal val="visible"/>
                                      </p:to>
                                    </p:set>
                                    <p:animEffect filter="fade" transition="in">
                                      <p:cBhvr>
                                        <p:cTn dur="1000"/>
                                        <p:tgtEl>
                                          <p:spTgt spid="155">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87900" y="2588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pic>
        <p:nvPicPr>
          <p:cNvPr id="161" name="Google Shape;161;p27"/>
          <p:cNvPicPr preferRelativeResize="0"/>
          <p:nvPr/>
        </p:nvPicPr>
        <p:blipFill>
          <a:blip r:embed="rId3">
            <a:alphaModFix/>
          </a:blip>
          <a:stretch>
            <a:fillRect/>
          </a:stretch>
        </p:blipFill>
        <p:spPr>
          <a:xfrm>
            <a:off x="796625" y="880850"/>
            <a:ext cx="2271842" cy="3893750"/>
          </a:xfrm>
          <a:prstGeom prst="rect">
            <a:avLst/>
          </a:prstGeom>
          <a:noFill/>
          <a:ln>
            <a:noFill/>
          </a:ln>
        </p:spPr>
      </p:pic>
      <p:sp>
        <p:nvSpPr>
          <p:cNvPr id="162" name="Google Shape;162;p27"/>
          <p:cNvSpPr txBox="1"/>
          <p:nvPr/>
        </p:nvSpPr>
        <p:spPr>
          <a:xfrm>
            <a:off x="3463625" y="880850"/>
            <a:ext cx="5039700" cy="37431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Char char="●"/>
            </a:pPr>
            <a:r>
              <a:rPr lang="en" sz="1800">
                <a:solidFill>
                  <a:srgbClr val="FFFFFF"/>
                </a:solidFill>
              </a:rPr>
              <a:t>Asgaya.</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Ijula ajalagi ale ayonegsquu gehe.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Siquoya dudoe.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Turkeytown, Alabama udehne Siquoya.</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George Guess dudoe yonegi gvdi.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Siquoya udoda, ayoneg gehe.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Nathaniel Guess dudoe Siquoya udod.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Siquoya uji, ajalagi gehe.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Wute dudoe Siquoya uji.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Anijisqua juyvwi gehe Wute.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Effect filter="fade" transition="in">
                                      <p:cBhvr>
                                        <p:cTn dur="1000"/>
                                        <p:tgtEl>
                                          <p:spTgt spid="1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5" st="5"/>
                                            </p:txEl>
                                          </p:spTgt>
                                        </p:tgtEl>
                                        <p:attrNameLst>
                                          <p:attrName>style.visibility</p:attrName>
                                        </p:attrNameLst>
                                      </p:cBhvr>
                                      <p:to>
                                        <p:strVal val="visible"/>
                                      </p:to>
                                    </p:set>
                                    <p:animEffect filter="fade" transition="in">
                                      <p:cBhvr>
                                        <p:cTn dur="1000"/>
                                        <p:tgtEl>
                                          <p:spTgt spid="1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6" st="6"/>
                                            </p:txEl>
                                          </p:spTgt>
                                        </p:tgtEl>
                                        <p:attrNameLst>
                                          <p:attrName>style.visibility</p:attrName>
                                        </p:attrNameLst>
                                      </p:cBhvr>
                                      <p:to>
                                        <p:strVal val="visible"/>
                                      </p:to>
                                    </p:set>
                                    <p:animEffect filter="fade" transition="in">
                                      <p:cBhvr>
                                        <p:cTn dur="1000"/>
                                        <p:tgtEl>
                                          <p:spTgt spid="1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7" st="7"/>
                                            </p:txEl>
                                          </p:spTgt>
                                        </p:tgtEl>
                                        <p:attrNameLst>
                                          <p:attrName>style.visibility</p:attrName>
                                        </p:attrNameLst>
                                      </p:cBhvr>
                                      <p:to>
                                        <p:strVal val="visible"/>
                                      </p:to>
                                    </p:set>
                                    <p:animEffect filter="fade" transition="in">
                                      <p:cBhvr>
                                        <p:cTn dur="1000"/>
                                        <p:tgtEl>
                                          <p:spTgt spid="1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8" st="8"/>
                                            </p:txEl>
                                          </p:spTgt>
                                        </p:tgtEl>
                                        <p:attrNameLst>
                                          <p:attrName>style.visibility</p:attrName>
                                        </p:attrNameLst>
                                      </p:cBhvr>
                                      <p:to>
                                        <p:strVal val="visible"/>
                                      </p:to>
                                    </p:set>
                                    <p:animEffect filter="fade" transition="in">
                                      <p:cBhvr>
                                        <p:cTn dur="1000"/>
                                        <p:tgtEl>
                                          <p:spTgt spid="16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9" st="9"/>
                                            </p:txEl>
                                          </p:spTgt>
                                        </p:tgtEl>
                                        <p:attrNameLst>
                                          <p:attrName>style.visibility</p:attrName>
                                        </p:attrNameLst>
                                      </p:cBhvr>
                                      <p:to>
                                        <p:strVal val="visible"/>
                                      </p:to>
                                    </p:set>
                                    <p:animEffect filter="fade" transition="in">
                                      <p:cBhvr>
                                        <p:cTn dur="1000"/>
                                        <p:tgtEl>
                                          <p:spTgt spid="16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87900" y="2588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pic>
        <p:nvPicPr>
          <p:cNvPr id="168" name="Google Shape;168;p28"/>
          <p:cNvPicPr preferRelativeResize="0"/>
          <p:nvPr/>
        </p:nvPicPr>
        <p:blipFill>
          <a:blip r:embed="rId3">
            <a:alphaModFix/>
          </a:blip>
          <a:stretch>
            <a:fillRect/>
          </a:stretch>
        </p:blipFill>
        <p:spPr>
          <a:xfrm>
            <a:off x="796625" y="880850"/>
            <a:ext cx="2271842" cy="3893750"/>
          </a:xfrm>
          <a:prstGeom prst="rect">
            <a:avLst/>
          </a:prstGeom>
          <a:noFill/>
          <a:ln>
            <a:noFill/>
          </a:ln>
        </p:spPr>
      </p:pic>
      <p:sp>
        <p:nvSpPr>
          <p:cNvPr id="169" name="Google Shape;169;p28"/>
          <p:cNvSpPr txBox="1"/>
          <p:nvPr/>
        </p:nvSpPr>
        <p:spPr>
          <a:xfrm>
            <a:off x="3629875" y="944950"/>
            <a:ext cx="4726200" cy="3982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ᎦᏙ ᎤᏍᏗ ᏚᏙᎡ ᎠᏍᎦᏯ?</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ᏏᏉᏯ ᏚᏙᎡ. </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ᎭᏢ ᎤᏕᏁ ᏏᏉᏯ?</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Turkeytown, Alabama ᎤᏕᏁ ᏏᏉᏯ.</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ᎠᏲᏁᎦᏍ ᎠᏣᎳᎩᎨ ᎨᎮ ᎤᏙᏓ?</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ᎤᏙᏓ ᎠᏲᏁᎦ ᎨᎮ.</a:t>
            </a:r>
            <a:r>
              <a:rPr lang="en" sz="1800">
                <a:solidFill>
                  <a:srgbClr val="FFFFFF"/>
                </a:solidFill>
              </a:rPr>
              <a:t>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ᏏᏉᏯ ᎤᏙᏓ, ᎦᏙ ᎤᏍᏗ ᏚᏙᎡ?</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Nathaniel Guess ᏚᏙᎡ ᏏᏉᏯ ᎤᏙᏓ.</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ᎦᏙ ᎤᏍᏗ ᏚᏙᎡ ᏏᏉᏯ ᎤᏥ?</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ᏭᏖ ᏚᏙᎡ ᏏᏉᏯ ᎤᏥ.</a:t>
            </a:r>
            <a:r>
              <a:rPr lang="en" sz="1800">
                <a:solidFill>
                  <a:srgbClr val="FFFFFF"/>
                </a:solidFill>
              </a:rPr>
              <a:t>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ᎦᏙ ᎤᏍᏗ  ᏧᏴᏫ ᎨᎮ ᏭᏖ?</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ᎠᏂᏥᏍᏆ ᏧᏴᏫ ᎨᎮ ᏭᏖ.</a:t>
            </a:r>
            <a:r>
              <a:rPr lang="en" sz="1800">
                <a:solidFill>
                  <a:srgbClr val="FFFFFF"/>
                </a:solidFill>
              </a:rPr>
              <a:t> </a:t>
            </a:r>
            <a:endParaRPr sz="1800">
              <a:solidFill>
                <a:srgbClr val="FFFFFF"/>
              </a:solidFill>
            </a:endParaRPr>
          </a:p>
          <a:p>
            <a:pPr indent="0" lvl="0" marL="0" rtl="0" algn="l">
              <a:lnSpc>
                <a:spcPct val="115000"/>
              </a:lnSpc>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000"/>
                                        <p:tgtEl>
                                          <p:spTgt spid="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1000"/>
                                        <p:tgtEl>
                                          <p:spTgt spid="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1000"/>
                                        <p:tgtEl>
                                          <p:spTgt spid="1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1000"/>
                                        <p:tgtEl>
                                          <p:spTgt spid="1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Effect filter="fade" transition="in">
                                      <p:cBhvr>
                                        <p:cTn dur="1000"/>
                                        <p:tgtEl>
                                          <p:spTgt spid="16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animEffect filter="fade" transition="in">
                                      <p:cBhvr>
                                        <p:cTn dur="1000"/>
                                        <p:tgtEl>
                                          <p:spTgt spid="16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9" st="9"/>
                                            </p:txEl>
                                          </p:spTgt>
                                        </p:tgtEl>
                                        <p:attrNameLst>
                                          <p:attrName>style.visibility</p:attrName>
                                        </p:attrNameLst>
                                      </p:cBhvr>
                                      <p:to>
                                        <p:strVal val="visible"/>
                                      </p:to>
                                    </p:set>
                                    <p:animEffect filter="fade" transition="in">
                                      <p:cBhvr>
                                        <p:cTn dur="1000"/>
                                        <p:tgtEl>
                                          <p:spTgt spid="16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0" st="10"/>
                                            </p:txEl>
                                          </p:spTgt>
                                        </p:tgtEl>
                                        <p:attrNameLst>
                                          <p:attrName>style.visibility</p:attrName>
                                        </p:attrNameLst>
                                      </p:cBhvr>
                                      <p:to>
                                        <p:strVal val="visible"/>
                                      </p:to>
                                    </p:set>
                                    <p:animEffect filter="fade" transition="in">
                                      <p:cBhvr>
                                        <p:cTn dur="1000"/>
                                        <p:tgtEl>
                                          <p:spTgt spid="16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1" st="11"/>
                                            </p:txEl>
                                          </p:spTgt>
                                        </p:tgtEl>
                                        <p:attrNameLst>
                                          <p:attrName>style.visibility</p:attrName>
                                        </p:attrNameLst>
                                      </p:cBhvr>
                                      <p:to>
                                        <p:strVal val="visible"/>
                                      </p:to>
                                    </p:set>
                                    <p:animEffect filter="fade" transition="in">
                                      <p:cBhvr>
                                        <p:cTn dur="1000"/>
                                        <p:tgtEl>
                                          <p:spTgt spid="16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2" st="12"/>
                                            </p:txEl>
                                          </p:spTgt>
                                        </p:tgtEl>
                                        <p:attrNameLst>
                                          <p:attrName>style.visibility</p:attrName>
                                        </p:attrNameLst>
                                      </p:cBhvr>
                                      <p:to>
                                        <p:strVal val="visible"/>
                                      </p:to>
                                    </p:set>
                                    <p:animEffect filter="fade" transition="in">
                                      <p:cBhvr>
                                        <p:cTn dur="1000"/>
                                        <p:tgtEl>
                                          <p:spTgt spid="169">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87900" y="2588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pic>
        <p:nvPicPr>
          <p:cNvPr id="175" name="Google Shape;175;p29"/>
          <p:cNvPicPr preferRelativeResize="0"/>
          <p:nvPr/>
        </p:nvPicPr>
        <p:blipFill>
          <a:blip r:embed="rId3">
            <a:alphaModFix/>
          </a:blip>
          <a:stretch>
            <a:fillRect/>
          </a:stretch>
        </p:blipFill>
        <p:spPr>
          <a:xfrm>
            <a:off x="796625" y="880850"/>
            <a:ext cx="2271842" cy="3893750"/>
          </a:xfrm>
          <a:prstGeom prst="rect">
            <a:avLst/>
          </a:prstGeom>
          <a:noFill/>
          <a:ln>
            <a:noFill/>
          </a:ln>
        </p:spPr>
      </p:pic>
      <p:sp>
        <p:nvSpPr>
          <p:cNvPr id="176" name="Google Shape;176;p29"/>
          <p:cNvSpPr txBox="1"/>
          <p:nvPr/>
        </p:nvSpPr>
        <p:spPr>
          <a:xfrm>
            <a:off x="3255825" y="944950"/>
            <a:ext cx="5593800" cy="30000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Char char="●"/>
            </a:pPr>
            <a:r>
              <a:rPr lang="en" sz="1800">
                <a:solidFill>
                  <a:srgbClr val="FFFFFF"/>
                </a:solidFill>
              </a:rPr>
              <a:t>Jo(i) jusdayvhvsgi duwekahe Siquoya.</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 Agvyi usdayvhvsgi, Sarah Benge dudoe.</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 Siquoya ale Sarah sawu ayotli unikahe.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Rachel Guess dudoe.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Rachel uwej agehya gehe.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Taline usdayvhvsgi, Utiyu Langley dudoe.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Nvgi diniyotli dunikahe Siquoya ale Utiyu.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0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0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0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000"/>
                                        <p:tgtEl>
                                          <p:spTgt spid="1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1000"/>
                                        <p:tgtEl>
                                          <p:spTgt spid="17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87900" y="2588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pic>
        <p:nvPicPr>
          <p:cNvPr id="182" name="Google Shape;182;p30"/>
          <p:cNvPicPr preferRelativeResize="0"/>
          <p:nvPr/>
        </p:nvPicPr>
        <p:blipFill>
          <a:blip r:embed="rId3">
            <a:alphaModFix/>
          </a:blip>
          <a:stretch>
            <a:fillRect/>
          </a:stretch>
        </p:blipFill>
        <p:spPr>
          <a:xfrm>
            <a:off x="796625" y="880850"/>
            <a:ext cx="2271842" cy="3893750"/>
          </a:xfrm>
          <a:prstGeom prst="rect">
            <a:avLst/>
          </a:prstGeom>
          <a:noFill/>
          <a:ln>
            <a:noFill/>
          </a:ln>
        </p:spPr>
      </p:pic>
      <p:sp>
        <p:nvSpPr>
          <p:cNvPr id="183" name="Google Shape;183;p30"/>
          <p:cNvSpPr txBox="1"/>
          <p:nvPr/>
        </p:nvSpPr>
        <p:spPr>
          <a:xfrm>
            <a:off x="3299125" y="944950"/>
            <a:ext cx="5610900" cy="3829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ᎯᎳ ᏯᏂ ᏧᏍᏓᏴᎲᏍᎩ ᏚᏪᎧᎮ ᏏᏉᏯ?</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ᏦᎢ ᏯᏂ ᏧᏍᏓᏴᎲᏍᎩ ᏚᏪᎧᎮ ᏏᏉᏯ.</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ᎦᏙ ᎤᏍᏗ ᏚᏙᎡ ᎠᎬᏱ ᎤᏍᏓᏴᎲᏍᎩ? </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Sarah Benge ᏚᏙᎡ ᎠᎬᏱ ᎤᏍᏓᏴᎲᏍᎩ.</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ᎯᎳ ᏯᏂ ᏗᏂᏲᏟ ᏚᏂᎧᎮ ᏏᏉᏯ ᎠᎴ Sarah?</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ᏌᏊ ᏯᏂ ᎠᏲᏟ ᎤᏂᎧᎮ ᏏᏉᏯ ᎠᎴ Sarah.</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ᎠᎨᏯᏍ ᎠᏍᎦᏯᎨ Ꮎ ᎤᏪᏥ ᏧᏂᎧᎮ ᏏᏉᏯ ᎠᎴ Sarah?</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ᎤᏪᏥ ᎠᎨᏯ ᎤᏂᎧᎮ ᏏᏉᏯ ᎠᎴ Sarah. </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ᏔᎵᏁ ᎤᏍᏓᏴᎲᏍᎩ, ᎦᏙ ᎤᏍᏗ ᏚᏙᎡ?</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ᎤᏘᏳ Langley ᏚᏙᎡ ᏔᎵᏁ ᎤᏍᏓᏴᎲᏍᎩ.</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ᎯᎳ ᏯᏂ ᏗᏂᏲᏟ ᏚᏂᎧᎮ ᏏᏉᏯ ᎠᎴ ᎤᏘᏳ?</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ᏅᎩ ᏯᏂ ᏚᏂᎧᎮ ᏏᏉᏯ ᎠᎴ ᎤᏘᏳ.</a:t>
            </a:r>
            <a:r>
              <a:rPr lang="en" sz="1800">
                <a:solidFill>
                  <a:srgbClr val="FFFFFF"/>
                </a:solidFill>
              </a:rPr>
              <a:t>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1000"/>
                                        <p:tgtEl>
                                          <p:spTgt spid="1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animEffect filter="fade" transition="in">
                                      <p:cBhvr>
                                        <p:cTn dur="1000"/>
                                        <p:tgtEl>
                                          <p:spTgt spid="1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animEffect filter="fade" transition="in">
                                      <p:cBhvr>
                                        <p:cTn dur="1000"/>
                                        <p:tgtEl>
                                          <p:spTgt spid="1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6" st="6"/>
                                            </p:txEl>
                                          </p:spTgt>
                                        </p:tgtEl>
                                        <p:attrNameLst>
                                          <p:attrName>style.visibility</p:attrName>
                                        </p:attrNameLst>
                                      </p:cBhvr>
                                      <p:to>
                                        <p:strVal val="visible"/>
                                      </p:to>
                                    </p:set>
                                    <p:animEffect filter="fade" transition="in">
                                      <p:cBhvr>
                                        <p:cTn dur="1000"/>
                                        <p:tgtEl>
                                          <p:spTgt spid="1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7" st="7"/>
                                            </p:txEl>
                                          </p:spTgt>
                                        </p:tgtEl>
                                        <p:attrNameLst>
                                          <p:attrName>style.visibility</p:attrName>
                                        </p:attrNameLst>
                                      </p:cBhvr>
                                      <p:to>
                                        <p:strVal val="visible"/>
                                      </p:to>
                                    </p:set>
                                    <p:animEffect filter="fade" transition="in">
                                      <p:cBhvr>
                                        <p:cTn dur="1000"/>
                                        <p:tgtEl>
                                          <p:spTgt spid="18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8" st="8"/>
                                            </p:txEl>
                                          </p:spTgt>
                                        </p:tgtEl>
                                        <p:attrNameLst>
                                          <p:attrName>style.visibility</p:attrName>
                                        </p:attrNameLst>
                                      </p:cBhvr>
                                      <p:to>
                                        <p:strVal val="visible"/>
                                      </p:to>
                                    </p:set>
                                    <p:animEffect filter="fade" transition="in">
                                      <p:cBhvr>
                                        <p:cTn dur="1000"/>
                                        <p:tgtEl>
                                          <p:spTgt spid="18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9" st="9"/>
                                            </p:txEl>
                                          </p:spTgt>
                                        </p:tgtEl>
                                        <p:attrNameLst>
                                          <p:attrName>style.visibility</p:attrName>
                                        </p:attrNameLst>
                                      </p:cBhvr>
                                      <p:to>
                                        <p:strVal val="visible"/>
                                      </p:to>
                                    </p:set>
                                    <p:animEffect filter="fade" transition="in">
                                      <p:cBhvr>
                                        <p:cTn dur="1000"/>
                                        <p:tgtEl>
                                          <p:spTgt spid="18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0" st="10"/>
                                            </p:txEl>
                                          </p:spTgt>
                                        </p:tgtEl>
                                        <p:attrNameLst>
                                          <p:attrName>style.visibility</p:attrName>
                                        </p:attrNameLst>
                                      </p:cBhvr>
                                      <p:to>
                                        <p:strVal val="visible"/>
                                      </p:to>
                                    </p:set>
                                    <p:animEffect filter="fade" transition="in">
                                      <p:cBhvr>
                                        <p:cTn dur="1000"/>
                                        <p:tgtEl>
                                          <p:spTgt spid="18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1" st="11"/>
                                            </p:txEl>
                                          </p:spTgt>
                                        </p:tgtEl>
                                        <p:attrNameLst>
                                          <p:attrName>style.visibility</p:attrName>
                                        </p:attrNameLst>
                                      </p:cBhvr>
                                      <p:to>
                                        <p:strVal val="visible"/>
                                      </p:to>
                                    </p:set>
                                    <p:animEffect filter="fade" transition="in">
                                      <p:cBhvr>
                                        <p:cTn dur="1000"/>
                                        <p:tgtEl>
                                          <p:spTgt spid="183">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87900" y="2588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pic>
        <p:nvPicPr>
          <p:cNvPr id="189" name="Google Shape;189;p31"/>
          <p:cNvPicPr preferRelativeResize="0"/>
          <p:nvPr/>
        </p:nvPicPr>
        <p:blipFill>
          <a:blip r:embed="rId3">
            <a:alphaModFix/>
          </a:blip>
          <a:stretch>
            <a:fillRect/>
          </a:stretch>
        </p:blipFill>
        <p:spPr>
          <a:xfrm>
            <a:off x="796625" y="880850"/>
            <a:ext cx="2271842" cy="3893750"/>
          </a:xfrm>
          <a:prstGeom prst="rect">
            <a:avLst/>
          </a:prstGeom>
          <a:noFill/>
          <a:ln>
            <a:noFill/>
          </a:ln>
        </p:spPr>
      </p:pic>
      <p:sp>
        <p:nvSpPr>
          <p:cNvPr id="190" name="Google Shape;190;p31"/>
          <p:cNvSpPr txBox="1"/>
          <p:nvPr/>
        </p:nvSpPr>
        <p:spPr>
          <a:xfrm>
            <a:off x="3629875" y="944950"/>
            <a:ext cx="5245800" cy="30000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Char char="●"/>
            </a:pPr>
            <a:r>
              <a:rPr lang="en" sz="1800">
                <a:solidFill>
                  <a:srgbClr val="FFFFFF"/>
                </a:solidFill>
              </a:rPr>
              <a:t>Joine usdayvhvsgi, Sallie Waters dudoe.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Nvgi diniyotli dunikahe Siquoya ale Sallie. </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Eyagu, Guuneki, Uluja ale Tisi dundoe na diniyotli jidunikahe Siquoya ale Sallie. </a:t>
            </a:r>
            <a:endParaRPr sz="1800">
              <a:solidFill>
                <a:srgbClr val="FFFFFF"/>
              </a:solidFill>
            </a:endParaRPr>
          </a:p>
          <a:p>
            <a:pPr indent="0" lvl="0" marL="0" rtl="0" algn="l">
              <a:lnSpc>
                <a:spcPct val="115000"/>
              </a:lnSpc>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10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Effect filter="fade" transition="in">
                                      <p:cBhvr>
                                        <p:cTn dur="1000"/>
                                        <p:tgtEl>
                                          <p:spTgt spid="1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Effect filter="fade" transition="in">
                                      <p:cBhvr>
                                        <p:cTn dur="1000"/>
                                        <p:tgtEl>
                                          <p:spTgt spid="1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Effect filter="fade" transition="in">
                                      <p:cBhvr>
                                        <p:cTn dur="1000"/>
                                        <p:tgtEl>
                                          <p:spTgt spid="1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69" name="Google Shape;69;p14"/>
          <p:cNvSpPr txBox="1"/>
          <p:nvPr/>
        </p:nvSpPr>
        <p:spPr>
          <a:xfrm>
            <a:off x="2252900" y="1177000"/>
            <a:ext cx="6693600" cy="40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rgbClr val="FFFFFF"/>
                </a:solidFill>
              </a:rPr>
              <a:t>Jegskin, Meli ale unej achuja Jani agvyi yuwakt utan digaduhv unenvse. Nvnohuldi wanaise jolani digaduhv widunkanane. Gohusdi usquanikd wunigohe!  talugisgi galohisdi agvyadidl wigadoge galjohid agayvlige. Unisduise galohisd, wutsane agayvlige. Unisdune galohisdi. Kohiyv, unisduise galohisdi, uwodu agehya unvgojv. </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“Edoda, gado usdi? Utvdvne Jani</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“Hadiyawant,” udvne Jegskin,, “Nula, jaji wiyasadohya!”</a:t>
            </a:r>
            <a:endParaRPr sz="2200">
              <a:solidFill>
                <a:srgbClr val="FFFFFF"/>
              </a:solidFill>
            </a:endParaRPr>
          </a:p>
          <a:p>
            <a:pPr indent="0" lvl="0" marL="0" rtl="0" algn="l">
              <a:spcBef>
                <a:spcPts val="0"/>
              </a:spcBef>
              <a:spcAft>
                <a:spcPts val="0"/>
              </a:spcAft>
              <a:buNone/>
            </a:pPr>
            <a:r>
              <a:t/>
            </a:r>
            <a:endParaRPr sz="2200">
              <a:solidFill>
                <a:srgbClr val="FFFFFF"/>
              </a:solidFill>
            </a:endParaRPr>
          </a:p>
        </p:txBody>
      </p:sp>
      <p:pic>
        <p:nvPicPr>
          <p:cNvPr id="70" name="Google Shape;70;p14"/>
          <p:cNvPicPr preferRelativeResize="0"/>
          <p:nvPr/>
        </p:nvPicPr>
        <p:blipFill rotWithShape="1">
          <a:blip r:embed="rId3">
            <a:alphaModFix/>
          </a:blip>
          <a:srcRect b="0" l="12246" r="29742" t="0"/>
          <a:stretch/>
        </p:blipFill>
        <p:spPr>
          <a:xfrm>
            <a:off x="190551" y="1177000"/>
            <a:ext cx="2026219" cy="23021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87900" y="2588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pic>
        <p:nvPicPr>
          <p:cNvPr id="196" name="Google Shape;196;p32"/>
          <p:cNvPicPr preferRelativeResize="0"/>
          <p:nvPr/>
        </p:nvPicPr>
        <p:blipFill>
          <a:blip r:embed="rId3">
            <a:alphaModFix/>
          </a:blip>
          <a:stretch>
            <a:fillRect/>
          </a:stretch>
        </p:blipFill>
        <p:spPr>
          <a:xfrm>
            <a:off x="796625" y="880850"/>
            <a:ext cx="2271842" cy="3893750"/>
          </a:xfrm>
          <a:prstGeom prst="rect">
            <a:avLst/>
          </a:prstGeom>
          <a:noFill/>
          <a:ln>
            <a:noFill/>
          </a:ln>
        </p:spPr>
      </p:pic>
      <p:sp>
        <p:nvSpPr>
          <p:cNvPr id="197" name="Google Shape;197;p32"/>
          <p:cNvSpPr txBox="1"/>
          <p:nvPr/>
        </p:nvSpPr>
        <p:spPr>
          <a:xfrm>
            <a:off x="3629875" y="944950"/>
            <a:ext cx="47262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ᎦᏙ ᎤᏍᏗ ᏚᏙᎡ ᏦᎢᏁ ᎤᏍᏓᏴᎲᏍᎩ?</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Sallie Waters ᏚᏙᎡ ᏦᎢᏁ ᎤᏍᏓᏴᎲᏍᎩ.</a:t>
            </a:r>
            <a:endParaRPr sz="1800">
              <a:solidFill>
                <a:srgbClr val="9FC5E8"/>
              </a:solidFill>
            </a:endParaRPr>
          </a:p>
          <a:p>
            <a:pPr indent="0" lvl="0" marL="0" rtl="0" algn="l">
              <a:lnSpc>
                <a:spcPct val="115000"/>
              </a:lnSpc>
              <a:spcBef>
                <a:spcPts val="0"/>
              </a:spcBef>
              <a:spcAft>
                <a:spcPts val="0"/>
              </a:spcAft>
              <a:buNone/>
            </a:pPr>
            <a:r>
              <a:rPr lang="en" sz="1800">
                <a:solidFill>
                  <a:srgbClr val="FFFFFF"/>
                </a:solidFill>
              </a:rPr>
              <a:t>ᎯᎳ ᏯᏂ ᏗᏂᏲᏟ ᏚᏂᎧᎮ ᏏᏉᏯ ᎠᎴ Sallie?</a:t>
            </a:r>
            <a:endParaRPr sz="1800">
              <a:solidFill>
                <a:srgbClr val="FFFFFF"/>
              </a:solidFill>
            </a:endParaRPr>
          </a:p>
          <a:p>
            <a:pPr indent="0" lvl="0" marL="0" rtl="0" algn="l">
              <a:lnSpc>
                <a:spcPct val="115000"/>
              </a:lnSpc>
              <a:spcBef>
                <a:spcPts val="0"/>
              </a:spcBef>
              <a:spcAft>
                <a:spcPts val="0"/>
              </a:spcAft>
              <a:buNone/>
            </a:pPr>
            <a:r>
              <a:rPr lang="en" sz="1800">
                <a:solidFill>
                  <a:srgbClr val="9FC5E8"/>
                </a:solidFill>
              </a:rPr>
              <a:t>ᏅᎩ ᏗᏂᏲᏟ ᏚᏂᎧᎮ ᏏᏉᏯ ᎠᎴ Sallie.</a:t>
            </a:r>
            <a:r>
              <a:rPr lang="en" sz="1800">
                <a:solidFill>
                  <a:srgbClr val="FFFFFF"/>
                </a:solidFill>
              </a:rPr>
              <a:t>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animEffect filter="fade" transition="in">
                                      <p:cBhvr>
                                        <p:cTn dur="1000"/>
                                        <p:tgtEl>
                                          <p:spTgt spid="1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5" st="5"/>
                                            </p:txEl>
                                          </p:spTgt>
                                        </p:tgtEl>
                                        <p:attrNameLst>
                                          <p:attrName>style.visibility</p:attrName>
                                        </p:attrNameLst>
                                      </p:cBhvr>
                                      <p:to>
                                        <p:strVal val="visible"/>
                                      </p:to>
                                    </p:set>
                                    <p:animEffect filter="fade" transition="in">
                                      <p:cBhvr>
                                        <p:cTn dur="1000"/>
                                        <p:tgtEl>
                                          <p:spTgt spid="19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6" st="6"/>
                                            </p:txEl>
                                          </p:spTgt>
                                        </p:tgtEl>
                                        <p:attrNameLst>
                                          <p:attrName>style.visibility</p:attrName>
                                        </p:attrNameLst>
                                      </p:cBhvr>
                                      <p:to>
                                        <p:strVal val="visible"/>
                                      </p:to>
                                    </p:set>
                                    <p:animEffect filter="fade" transition="in">
                                      <p:cBhvr>
                                        <p:cTn dur="1000"/>
                                        <p:tgtEl>
                                          <p:spTgt spid="19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87900" y="1463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a:t>
            </a:r>
            <a:r>
              <a:rPr lang="en"/>
              <a:t>Ꮑ ᏣᎳᎩ ᎠᏕᎶᏆᏍᏗ</a:t>
            </a:r>
            <a:endParaRPr/>
          </a:p>
        </p:txBody>
      </p:sp>
      <p:sp>
        <p:nvSpPr>
          <p:cNvPr id="203" name="Google Shape;203;p33"/>
          <p:cNvSpPr txBox="1"/>
          <p:nvPr/>
        </p:nvSpPr>
        <p:spPr>
          <a:xfrm>
            <a:off x="181850" y="848600"/>
            <a:ext cx="43902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ᎠᏣᎳᎩ- </a:t>
            </a:r>
            <a:r>
              <a:rPr lang="en" sz="2400">
                <a:solidFill>
                  <a:srgbClr val="F1C232"/>
                </a:solidFill>
                <a:latin typeface="Roboto"/>
                <a:ea typeface="Roboto"/>
                <a:cs typeface="Roboto"/>
                <a:sym typeface="Roboto"/>
              </a:rPr>
              <a:t>He/she is Cherokee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ᎠᏲᏁᎦ- </a:t>
            </a:r>
            <a:r>
              <a:rPr lang="en" sz="2400">
                <a:solidFill>
                  <a:srgbClr val="FFD966"/>
                </a:solidFill>
                <a:latin typeface="Roboto"/>
                <a:ea typeface="Roboto"/>
                <a:cs typeface="Roboto"/>
                <a:sym typeface="Roboto"/>
              </a:rPr>
              <a:t>he/she is white</a:t>
            </a:r>
            <a:endParaRPr sz="2400">
              <a:solidFill>
                <a:srgbClr val="FFD966"/>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ᎠᎬᎿᎨ- </a:t>
            </a:r>
            <a:r>
              <a:rPr lang="en" sz="2400">
                <a:solidFill>
                  <a:srgbClr val="F1C232"/>
                </a:solidFill>
                <a:latin typeface="Roboto"/>
                <a:ea typeface="Roboto"/>
                <a:cs typeface="Roboto"/>
                <a:sym typeface="Roboto"/>
              </a:rPr>
              <a:t>he/she is black</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ᏥᏁᎳ- </a:t>
            </a:r>
            <a:r>
              <a:rPr lang="en" sz="2400">
                <a:solidFill>
                  <a:srgbClr val="F1C232"/>
                </a:solidFill>
                <a:latin typeface="Roboto"/>
                <a:ea typeface="Roboto"/>
                <a:cs typeface="Roboto"/>
                <a:sym typeface="Roboto"/>
              </a:rPr>
              <a:t>I live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ᎯᎾᎴ- </a:t>
            </a:r>
            <a:r>
              <a:rPr lang="en" sz="2400">
                <a:solidFill>
                  <a:srgbClr val="F1C232"/>
                </a:solidFill>
                <a:latin typeface="Roboto"/>
                <a:ea typeface="Roboto"/>
                <a:cs typeface="Roboto"/>
                <a:sym typeface="Roboto"/>
              </a:rPr>
              <a:t>you live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ᎦᏁᎳ- </a:t>
            </a:r>
            <a:r>
              <a:rPr lang="en" sz="2400">
                <a:solidFill>
                  <a:srgbClr val="F1C232"/>
                </a:solidFill>
                <a:latin typeface="Roboto"/>
                <a:ea typeface="Roboto"/>
                <a:cs typeface="Roboto"/>
                <a:sym typeface="Roboto"/>
              </a:rPr>
              <a:t>he/she lives</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ᎦᏓᏆᎵ- </a:t>
            </a:r>
            <a:r>
              <a:rPr lang="en" sz="2400">
                <a:solidFill>
                  <a:srgbClr val="F1C232"/>
                </a:solidFill>
                <a:latin typeface="Roboto"/>
                <a:ea typeface="Roboto"/>
                <a:cs typeface="Roboto"/>
                <a:sym typeface="Roboto"/>
              </a:rPr>
              <a:t>clay</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ᏗᎨᎬᎢ- </a:t>
            </a:r>
            <a:r>
              <a:rPr lang="en" sz="2400">
                <a:solidFill>
                  <a:srgbClr val="F1C232"/>
                </a:solidFill>
                <a:latin typeface="Roboto"/>
                <a:ea typeface="Roboto"/>
                <a:cs typeface="Roboto"/>
                <a:sym typeface="Roboto"/>
              </a:rPr>
              <a:t>I am from</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ᏖᎬᎢ- </a:t>
            </a:r>
            <a:r>
              <a:rPr lang="en" sz="2400">
                <a:solidFill>
                  <a:srgbClr val="F1C232"/>
                </a:solidFill>
                <a:latin typeface="Roboto"/>
                <a:ea typeface="Roboto"/>
                <a:cs typeface="Roboto"/>
                <a:sym typeface="Roboto"/>
              </a:rPr>
              <a:t>you are from</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ᏤᎬᎢ- </a:t>
            </a:r>
            <a:r>
              <a:rPr lang="en" sz="2400">
                <a:solidFill>
                  <a:srgbClr val="F1C232"/>
                </a:solidFill>
                <a:latin typeface="Roboto"/>
                <a:ea typeface="Roboto"/>
                <a:cs typeface="Roboto"/>
                <a:sym typeface="Roboto"/>
              </a:rPr>
              <a:t>he/she is from</a:t>
            </a:r>
            <a:endParaRPr sz="2400">
              <a:solidFill>
                <a:srgbClr val="F1C232"/>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04" name="Google Shape;204;p33"/>
          <p:cNvSpPr txBox="1"/>
          <p:nvPr/>
        </p:nvSpPr>
        <p:spPr>
          <a:xfrm>
            <a:off x="4511375" y="848600"/>
            <a:ext cx="45633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ᏥᏍᎦᏯ-</a:t>
            </a:r>
            <a:r>
              <a:rPr lang="en" sz="2400">
                <a:solidFill>
                  <a:srgbClr val="F1C232"/>
                </a:solidFill>
                <a:latin typeface="Roboto"/>
                <a:ea typeface="Roboto"/>
                <a:cs typeface="Roboto"/>
                <a:sym typeface="Roboto"/>
              </a:rPr>
              <a:t> I am a man</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ᎢᏧᎳ- </a:t>
            </a:r>
            <a:r>
              <a:rPr lang="en" sz="2400">
                <a:solidFill>
                  <a:srgbClr val="F1C232"/>
                </a:solidFill>
                <a:latin typeface="Roboto"/>
                <a:ea typeface="Roboto"/>
                <a:cs typeface="Roboto"/>
                <a:sym typeface="Roboto"/>
              </a:rPr>
              <a:t>both</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ᏥᏣᎳᎩ- </a:t>
            </a:r>
            <a:r>
              <a:rPr lang="en" sz="2400">
                <a:solidFill>
                  <a:srgbClr val="F1C232"/>
                </a:solidFill>
                <a:latin typeface="Roboto"/>
                <a:ea typeface="Roboto"/>
                <a:cs typeface="Roboto"/>
                <a:sym typeface="Roboto"/>
              </a:rPr>
              <a:t>I am Cherokee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ᏥᏲᏁᎦ- </a:t>
            </a:r>
            <a:r>
              <a:rPr lang="en" sz="2400">
                <a:solidFill>
                  <a:srgbClr val="F1C232"/>
                </a:solidFill>
                <a:latin typeface="Roboto"/>
                <a:ea typeface="Roboto"/>
                <a:cs typeface="Roboto"/>
                <a:sym typeface="Roboto"/>
              </a:rPr>
              <a:t>I am white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ᏓᎩᎸᏫᏍᏓᏁᎰ- </a:t>
            </a:r>
            <a:r>
              <a:rPr lang="en" sz="2400">
                <a:solidFill>
                  <a:srgbClr val="F1C232"/>
                </a:solidFill>
                <a:latin typeface="Roboto"/>
                <a:ea typeface="Roboto"/>
                <a:cs typeface="Roboto"/>
                <a:sym typeface="Roboto"/>
              </a:rPr>
              <a:t>I work at</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ᏧᏴᏜᏗᏜ- </a:t>
            </a:r>
            <a:r>
              <a:rPr lang="en" sz="2400">
                <a:solidFill>
                  <a:srgbClr val="F1C232"/>
                </a:solidFill>
                <a:latin typeface="Roboto"/>
                <a:ea typeface="Roboto"/>
                <a:cs typeface="Roboto"/>
                <a:sym typeface="Roboto"/>
              </a:rPr>
              <a:t>North</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ᏝᎪ- </a:t>
            </a:r>
            <a:r>
              <a:rPr lang="en" sz="2400">
                <a:solidFill>
                  <a:srgbClr val="F1C232"/>
                </a:solidFill>
                <a:latin typeface="Roboto"/>
                <a:ea typeface="Roboto"/>
                <a:cs typeface="Roboto"/>
                <a:sym typeface="Roboto"/>
              </a:rPr>
              <a:t>Jay</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ᏍᎦᏚᎩ- </a:t>
            </a:r>
            <a:r>
              <a:rPr lang="en" sz="2400">
                <a:solidFill>
                  <a:srgbClr val="F1C232"/>
                </a:solidFill>
                <a:latin typeface="Roboto"/>
                <a:ea typeface="Roboto"/>
                <a:cs typeface="Roboto"/>
                <a:sym typeface="Roboto"/>
              </a:rPr>
              <a:t>community</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ᏗᏛᏓᏅᎯ- </a:t>
            </a:r>
            <a:r>
              <a:rPr lang="en" sz="2400">
                <a:solidFill>
                  <a:srgbClr val="F1C232"/>
                </a:solidFill>
                <a:latin typeface="Roboto"/>
                <a:ea typeface="Roboto"/>
                <a:cs typeface="Roboto"/>
                <a:sym typeface="Roboto"/>
              </a:rPr>
              <a:t>brick</a:t>
            </a:r>
            <a:endParaRPr sz="2400">
              <a:solidFill>
                <a:srgbClr val="F1C232"/>
              </a:solidFill>
              <a:latin typeface="Roboto"/>
              <a:ea typeface="Roboto"/>
              <a:cs typeface="Roboto"/>
              <a:sym typeface="Roboto"/>
            </a:endParaRPr>
          </a:p>
          <a:p>
            <a:pPr indent="0" lvl="0" marL="91440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387900" y="1463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210" name="Google Shape;210;p34"/>
          <p:cNvSpPr txBox="1"/>
          <p:nvPr/>
        </p:nvSpPr>
        <p:spPr>
          <a:xfrm>
            <a:off x="181850" y="848600"/>
            <a:ext cx="43902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ᎠᎩᏥ- </a:t>
            </a:r>
            <a:r>
              <a:rPr lang="en" sz="2400">
                <a:solidFill>
                  <a:srgbClr val="F1C232"/>
                </a:solidFill>
                <a:latin typeface="Roboto"/>
                <a:ea typeface="Roboto"/>
                <a:cs typeface="Roboto"/>
                <a:sym typeface="Roboto"/>
              </a:rPr>
              <a:t>my mother</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ᎠᎩᏙᏓ- </a:t>
            </a:r>
            <a:r>
              <a:rPr lang="en" sz="2400">
                <a:solidFill>
                  <a:srgbClr val="F1C232"/>
                </a:solidFill>
                <a:latin typeface="Roboto"/>
                <a:ea typeface="Roboto"/>
                <a:cs typeface="Roboto"/>
                <a:sym typeface="Roboto"/>
              </a:rPr>
              <a:t>my father</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ᏥᎨᏒ- </a:t>
            </a:r>
            <a:r>
              <a:rPr lang="en" sz="2400">
                <a:solidFill>
                  <a:srgbClr val="F1C232"/>
                </a:solidFill>
                <a:latin typeface="Roboto"/>
                <a:ea typeface="Roboto"/>
                <a:cs typeface="Roboto"/>
                <a:sym typeface="Roboto"/>
              </a:rPr>
              <a:t>that used to be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ᎤᏲᎱᏒ- </a:t>
            </a:r>
            <a:r>
              <a:rPr lang="en" sz="2400">
                <a:solidFill>
                  <a:srgbClr val="F1C232"/>
                </a:solidFill>
                <a:latin typeface="Roboto"/>
                <a:ea typeface="Roboto"/>
                <a:cs typeface="Roboto"/>
                <a:sym typeface="Roboto"/>
              </a:rPr>
              <a:t>he/she died</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ᎨᎮ- </a:t>
            </a:r>
            <a:r>
              <a:rPr lang="en" sz="2400">
                <a:solidFill>
                  <a:srgbClr val="F1C232"/>
                </a:solidFill>
                <a:latin typeface="Roboto"/>
                <a:ea typeface="Roboto"/>
                <a:cs typeface="Roboto"/>
                <a:sym typeface="Roboto"/>
              </a:rPr>
              <a:t>he/she was</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ᎤᏕᏁ- </a:t>
            </a:r>
            <a:r>
              <a:rPr lang="en" sz="2400">
                <a:solidFill>
                  <a:srgbClr val="F1C232"/>
                </a:solidFill>
                <a:latin typeface="Roboto"/>
                <a:ea typeface="Roboto"/>
                <a:cs typeface="Roboto"/>
                <a:sym typeface="Roboto"/>
              </a:rPr>
              <a:t>he/she was born</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ᎤᏙᏓ- </a:t>
            </a:r>
            <a:r>
              <a:rPr lang="en" sz="2400">
                <a:solidFill>
                  <a:srgbClr val="F1C232"/>
                </a:solidFill>
                <a:latin typeface="Roboto"/>
                <a:ea typeface="Roboto"/>
                <a:cs typeface="Roboto"/>
                <a:sym typeface="Roboto"/>
              </a:rPr>
              <a:t>his/her father</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ᎤᏥ- </a:t>
            </a:r>
            <a:r>
              <a:rPr lang="en" sz="2400">
                <a:solidFill>
                  <a:srgbClr val="F1C232"/>
                </a:solidFill>
                <a:latin typeface="Roboto"/>
                <a:ea typeface="Roboto"/>
                <a:cs typeface="Roboto"/>
                <a:sym typeface="Roboto"/>
              </a:rPr>
              <a:t>his/her mother</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ᏧᏍᏓᏴᎲᏍᎩ- </a:t>
            </a:r>
            <a:r>
              <a:rPr lang="en" sz="2400">
                <a:solidFill>
                  <a:srgbClr val="F1C232"/>
                </a:solidFill>
                <a:latin typeface="Roboto"/>
                <a:ea typeface="Roboto"/>
                <a:cs typeface="Roboto"/>
                <a:sym typeface="Roboto"/>
              </a:rPr>
              <a:t>wives</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ᎤᏍᏓᏴᎲᏍᎩ- </a:t>
            </a:r>
            <a:r>
              <a:rPr lang="en" sz="2400">
                <a:solidFill>
                  <a:srgbClr val="F1C232"/>
                </a:solidFill>
                <a:latin typeface="Roboto"/>
                <a:ea typeface="Roboto"/>
                <a:cs typeface="Roboto"/>
                <a:sym typeface="Roboto"/>
              </a:rPr>
              <a:t>wife</a:t>
            </a:r>
            <a:endParaRPr sz="2400">
              <a:solidFill>
                <a:srgbClr val="F1C232"/>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11" name="Google Shape;211;p34"/>
          <p:cNvSpPr txBox="1"/>
          <p:nvPr/>
        </p:nvSpPr>
        <p:spPr>
          <a:xfrm>
            <a:off x="4009150" y="848600"/>
            <a:ext cx="50655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ᏚᏪᎧᎮ- </a:t>
            </a:r>
            <a:r>
              <a:rPr lang="en" sz="2400">
                <a:solidFill>
                  <a:srgbClr val="F1C232"/>
                </a:solidFill>
                <a:latin typeface="Roboto"/>
                <a:ea typeface="Roboto"/>
                <a:cs typeface="Roboto"/>
                <a:sym typeface="Roboto"/>
              </a:rPr>
              <a:t>he/she had living things</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ᎠᎬᏱ- </a:t>
            </a:r>
            <a:r>
              <a:rPr lang="en" sz="2400">
                <a:solidFill>
                  <a:srgbClr val="F1C232"/>
                </a:solidFill>
                <a:latin typeface="Roboto"/>
                <a:ea typeface="Roboto"/>
                <a:cs typeface="Roboto"/>
                <a:sym typeface="Roboto"/>
              </a:rPr>
              <a:t>first</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ᏔᎵᏁ- </a:t>
            </a:r>
            <a:r>
              <a:rPr lang="en" sz="2400">
                <a:solidFill>
                  <a:srgbClr val="F1C232"/>
                </a:solidFill>
                <a:latin typeface="Roboto"/>
                <a:ea typeface="Roboto"/>
                <a:cs typeface="Roboto"/>
                <a:sym typeface="Roboto"/>
              </a:rPr>
              <a:t>second</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ᏦᎢᏁ-</a:t>
            </a:r>
            <a:r>
              <a:rPr lang="en" sz="2400">
                <a:solidFill>
                  <a:srgbClr val="F1C232"/>
                </a:solidFill>
                <a:latin typeface="Roboto"/>
                <a:ea typeface="Roboto"/>
                <a:cs typeface="Roboto"/>
                <a:sym typeface="Roboto"/>
              </a:rPr>
              <a:t> third</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ᎤᏂᎧᎮ- </a:t>
            </a:r>
            <a:r>
              <a:rPr lang="en" sz="2400">
                <a:solidFill>
                  <a:srgbClr val="F1C232"/>
                </a:solidFill>
                <a:latin typeface="Roboto"/>
                <a:ea typeface="Roboto"/>
                <a:cs typeface="Roboto"/>
                <a:sym typeface="Roboto"/>
              </a:rPr>
              <a:t>they had a living thing</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ᏚᏂᎧᎮ- </a:t>
            </a:r>
            <a:r>
              <a:rPr lang="en" sz="2400">
                <a:solidFill>
                  <a:srgbClr val="F1C232"/>
                </a:solidFill>
                <a:latin typeface="Roboto"/>
                <a:ea typeface="Roboto"/>
                <a:cs typeface="Roboto"/>
                <a:sym typeface="Roboto"/>
              </a:rPr>
              <a:t>they had living things</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ᏚᎾᏙᎡ- </a:t>
            </a:r>
            <a:r>
              <a:rPr lang="en" sz="2400">
                <a:solidFill>
                  <a:srgbClr val="F1C232"/>
                </a:solidFill>
                <a:latin typeface="Roboto"/>
                <a:ea typeface="Roboto"/>
                <a:cs typeface="Roboto"/>
                <a:sym typeface="Roboto"/>
              </a:rPr>
              <a:t>were their names</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ᎠᏲᏟ- </a:t>
            </a:r>
            <a:r>
              <a:rPr lang="en" sz="2400">
                <a:solidFill>
                  <a:srgbClr val="F1C232"/>
                </a:solidFill>
                <a:latin typeface="Roboto"/>
                <a:ea typeface="Roboto"/>
                <a:cs typeface="Roboto"/>
                <a:sym typeface="Roboto"/>
              </a:rPr>
              <a:t>child</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ᏗᏂᏲᏟ- </a:t>
            </a:r>
            <a:r>
              <a:rPr lang="en" sz="2400">
                <a:solidFill>
                  <a:srgbClr val="F1C232"/>
                </a:solidFill>
                <a:latin typeface="Roboto"/>
                <a:ea typeface="Roboto"/>
                <a:cs typeface="Roboto"/>
                <a:sym typeface="Roboto"/>
              </a:rPr>
              <a:t>children</a:t>
            </a:r>
            <a:endParaRPr sz="2400">
              <a:solidFill>
                <a:srgbClr val="F1C232"/>
              </a:solidFill>
              <a:latin typeface="Roboto"/>
              <a:ea typeface="Roboto"/>
              <a:cs typeface="Roboto"/>
              <a:sym typeface="Roboto"/>
            </a:endParaRPr>
          </a:p>
          <a:p>
            <a:pPr indent="0" lvl="0" marL="0" rtl="0" algn="l">
              <a:spcBef>
                <a:spcPts val="0"/>
              </a:spcBef>
              <a:spcAft>
                <a:spcPts val="0"/>
              </a:spcAft>
              <a:buNone/>
            </a:pPr>
            <a:r>
              <a:t/>
            </a:r>
            <a:endParaRPr>
              <a:solidFill>
                <a:srgbClr val="F1C23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2485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76" name="Google Shape;76;p15"/>
          <p:cNvSpPr txBox="1"/>
          <p:nvPr/>
        </p:nvSpPr>
        <p:spPr>
          <a:xfrm>
            <a:off x="2352400" y="894900"/>
            <a:ext cx="6693600" cy="40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FFFF"/>
                </a:solidFill>
              </a:rPr>
              <a:t>ᎦᏙ ᎤᏍᏗ ᏚᏙᎠ Ꮎ ᎤᏪᏥ ᎠᏧᏣ?</a:t>
            </a:r>
            <a:endParaRPr sz="2200">
              <a:solidFill>
                <a:srgbClr val="FFFFFF"/>
              </a:solidFill>
            </a:endParaRPr>
          </a:p>
          <a:p>
            <a:pPr indent="0" lvl="0" marL="0" rtl="0" algn="l">
              <a:spcBef>
                <a:spcPts val="0"/>
              </a:spcBef>
              <a:spcAft>
                <a:spcPts val="0"/>
              </a:spcAft>
              <a:buNone/>
            </a:pPr>
            <a:r>
              <a:rPr lang="en" sz="2200">
                <a:solidFill>
                  <a:srgbClr val="9FC5E8"/>
                </a:solidFill>
              </a:rPr>
              <a:t>ᏣᏂ ᏚᏙᎠ Ꮎ ᎤᏪᏥ ᎠᏧᏣ.</a:t>
            </a:r>
            <a:r>
              <a:rPr lang="en" sz="2200">
                <a:solidFill>
                  <a:srgbClr val="FFFFFF"/>
                </a:solidFill>
              </a:rPr>
              <a:t> </a:t>
            </a:r>
            <a:endParaRPr sz="2200">
              <a:solidFill>
                <a:srgbClr val="FFFFFF"/>
              </a:solidFill>
            </a:endParaRPr>
          </a:p>
          <a:p>
            <a:pPr indent="0" lvl="0" marL="0" rtl="0" algn="l">
              <a:spcBef>
                <a:spcPts val="0"/>
              </a:spcBef>
              <a:spcAft>
                <a:spcPts val="0"/>
              </a:spcAft>
              <a:buNone/>
            </a:pPr>
            <a:r>
              <a:rPr lang="en" sz="2200">
                <a:solidFill>
                  <a:srgbClr val="FFFFFF"/>
                </a:solidFill>
              </a:rPr>
              <a:t>ᎭᏢ ᎤᏁᏅᏎ ᏤᎦᏍᎨᏂ, ᎺᎵ ᎠᎴ ᏣᏂ?</a:t>
            </a:r>
            <a:endParaRPr sz="2200">
              <a:solidFill>
                <a:srgbClr val="FFFFFF"/>
              </a:solidFill>
            </a:endParaRPr>
          </a:p>
          <a:p>
            <a:pPr indent="0" lvl="0" marL="0" rtl="0" algn="l">
              <a:spcBef>
                <a:spcPts val="0"/>
              </a:spcBef>
              <a:spcAft>
                <a:spcPts val="0"/>
              </a:spcAft>
              <a:buNone/>
            </a:pPr>
            <a:r>
              <a:rPr lang="en" sz="2200">
                <a:solidFill>
                  <a:srgbClr val="9FC5E8"/>
                </a:solidFill>
              </a:rPr>
              <a:t>ᎤᏔᎾ ᏗᎦᏚᎲ ᎤᏁᏅᏎ.</a:t>
            </a:r>
            <a:endParaRPr sz="2200">
              <a:solidFill>
                <a:srgbClr val="9FC5E8"/>
              </a:solidFill>
            </a:endParaRPr>
          </a:p>
          <a:p>
            <a:pPr indent="0" lvl="0" marL="0" rtl="0" algn="l">
              <a:spcBef>
                <a:spcPts val="0"/>
              </a:spcBef>
              <a:spcAft>
                <a:spcPts val="0"/>
              </a:spcAft>
              <a:buNone/>
            </a:pPr>
            <a:r>
              <a:rPr lang="en" sz="2200">
                <a:solidFill>
                  <a:srgbClr val="FFFFFF"/>
                </a:solidFill>
              </a:rPr>
              <a:t>ᎭᏢ ᏩᎾᎢᏎ?</a:t>
            </a:r>
            <a:endParaRPr sz="2200">
              <a:solidFill>
                <a:srgbClr val="FFFFFF"/>
              </a:solidFill>
            </a:endParaRPr>
          </a:p>
          <a:p>
            <a:pPr indent="0" lvl="0" marL="0" rtl="0" algn="l">
              <a:spcBef>
                <a:spcPts val="0"/>
              </a:spcBef>
              <a:spcAft>
                <a:spcPts val="0"/>
              </a:spcAft>
              <a:buNone/>
            </a:pPr>
            <a:r>
              <a:rPr lang="en" sz="2200">
                <a:solidFill>
                  <a:srgbClr val="9FC5E8"/>
                </a:solidFill>
              </a:rPr>
              <a:t>ᏅᏃᎱᎵᏗ ᏩᎾᎢᏎ.</a:t>
            </a:r>
            <a:endParaRPr sz="2200">
              <a:solidFill>
                <a:srgbClr val="9FC5E8"/>
              </a:solidFill>
            </a:endParaRPr>
          </a:p>
          <a:p>
            <a:pPr indent="0" lvl="0" marL="0" rtl="0" algn="l">
              <a:spcBef>
                <a:spcPts val="0"/>
              </a:spcBef>
              <a:spcAft>
                <a:spcPts val="0"/>
              </a:spcAft>
              <a:buNone/>
            </a:pPr>
            <a:r>
              <a:rPr lang="en" sz="2200">
                <a:solidFill>
                  <a:srgbClr val="FFFFFF"/>
                </a:solidFill>
              </a:rPr>
              <a:t>ᎦᎪ ᎠᎬᏱᏗtᏜ ᎦᎶᎯᏍᏗ ᏫᎦᏙᎨ?</a:t>
            </a:r>
            <a:endParaRPr sz="2200">
              <a:solidFill>
                <a:srgbClr val="FFFFFF"/>
              </a:solidFill>
            </a:endParaRPr>
          </a:p>
          <a:p>
            <a:pPr indent="0" lvl="0" marL="0" rtl="0" algn="l">
              <a:spcBef>
                <a:spcPts val="0"/>
              </a:spcBef>
              <a:spcAft>
                <a:spcPts val="0"/>
              </a:spcAft>
              <a:buNone/>
            </a:pPr>
            <a:r>
              <a:rPr lang="en" sz="2200">
                <a:solidFill>
                  <a:srgbClr val="9FC5E8"/>
                </a:solidFill>
              </a:rPr>
              <a:t>ᎦᎵᏦᎯᏓ ᎠᎦᏴᎵᎨ ᎠᎬᏱᏗᏜ ᎦᎶᎯᏍᏗ ᏫᎦᏙᎨ.</a:t>
            </a:r>
            <a:endParaRPr sz="2200">
              <a:solidFill>
                <a:srgbClr val="9FC5E8"/>
              </a:solidFill>
            </a:endParaRPr>
          </a:p>
          <a:p>
            <a:pPr indent="0" lvl="0" marL="0" rtl="0" algn="l">
              <a:spcBef>
                <a:spcPts val="0"/>
              </a:spcBef>
              <a:spcAft>
                <a:spcPts val="0"/>
              </a:spcAft>
              <a:buNone/>
            </a:pPr>
            <a:r>
              <a:rPr lang="en" sz="2200">
                <a:solidFill>
                  <a:srgbClr val="FFFFFF"/>
                </a:solidFill>
              </a:rPr>
              <a:t>ᎦᎪ ᎤᏅᎪᏨ?</a:t>
            </a:r>
            <a:endParaRPr sz="2200">
              <a:solidFill>
                <a:srgbClr val="FFFFFF"/>
              </a:solidFill>
            </a:endParaRPr>
          </a:p>
          <a:p>
            <a:pPr indent="0" lvl="0" marL="0" rtl="0" algn="l">
              <a:spcBef>
                <a:spcPts val="0"/>
              </a:spcBef>
              <a:spcAft>
                <a:spcPts val="0"/>
              </a:spcAft>
              <a:buNone/>
            </a:pPr>
            <a:r>
              <a:rPr lang="en" sz="2200">
                <a:solidFill>
                  <a:srgbClr val="9FC5E8"/>
                </a:solidFill>
              </a:rPr>
              <a:t>ᎤᏬᏚ ᎠᎨᏯ ᎤᏅᎪᏨ.</a:t>
            </a:r>
            <a:r>
              <a:rPr lang="en" sz="2200">
                <a:solidFill>
                  <a:srgbClr val="FFFFFF"/>
                </a:solidFill>
              </a:rPr>
              <a:t> </a:t>
            </a:r>
            <a:endParaRPr sz="2200">
              <a:solidFill>
                <a:srgbClr val="FFFFFF"/>
              </a:solidFill>
            </a:endParaRPr>
          </a:p>
          <a:p>
            <a:pPr indent="0" lvl="0" marL="0" rtl="0" algn="l">
              <a:spcBef>
                <a:spcPts val="0"/>
              </a:spcBef>
              <a:spcAft>
                <a:spcPts val="0"/>
              </a:spcAft>
              <a:buNone/>
            </a:pPr>
            <a:r>
              <a:rPr lang="en" sz="2200">
                <a:solidFill>
                  <a:srgbClr val="FFFFFF"/>
                </a:solidFill>
              </a:rPr>
              <a:t>ᎦᏙ ᎤᏛᏁ ᏤᎦᏍᎨᏂ?</a:t>
            </a:r>
            <a:endParaRPr sz="2200">
              <a:solidFill>
                <a:srgbClr val="FFFFFF"/>
              </a:solidFill>
            </a:endParaRPr>
          </a:p>
          <a:p>
            <a:pPr indent="0" lvl="0" marL="0" rtl="0" algn="l">
              <a:spcBef>
                <a:spcPts val="0"/>
              </a:spcBef>
              <a:spcAft>
                <a:spcPts val="0"/>
              </a:spcAft>
              <a:buNone/>
            </a:pPr>
            <a:r>
              <a:rPr lang="en" sz="2200">
                <a:solidFill>
                  <a:srgbClr val="9FC5E8"/>
                </a:solidFill>
              </a:rPr>
              <a:t>“ᏫᏯᏌᏙᎯᏯ,” ᎤᏛᏁ ᏤᎦᏍᎨᏂ.</a:t>
            </a:r>
            <a:endParaRPr sz="2200">
              <a:solidFill>
                <a:srgbClr val="9FC5E8"/>
              </a:solidFill>
            </a:endParaRPr>
          </a:p>
          <a:p>
            <a:pPr indent="0" lvl="0" marL="0" rtl="0" algn="l">
              <a:spcBef>
                <a:spcPts val="0"/>
              </a:spcBef>
              <a:spcAft>
                <a:spcPts val="0"/>
              </a:spcAft>
              <a:buNone/>
            </a:pPr>
            <a:r>
              <a:rPr lang="en" sz="2200">
                <a:solidFill>
                  <a:srgbClr val="FFFFFF"/>
                </a:solidFill>
              </a:rPr>
              <a:t> </a:t>
            </a:r>
            <a:endParaRPr sz="2200">
              <a:solidFill>
                <a:srgbClr val="FFFFFF"/>
              </a:solidFill>
            </a:endParaRPr>
          </a:p>
          <a:p>
            <a:pPr indent="0" lvl="0" marL="0" rtl="0" algn="l">
              <a:spcBef>
                <a:spcPts val="0"/>
              </a:spcBef>
              <a:spcAft>
                <a:spcPts val="0"/>
              </a:spcAft>
              <a:buNone/>
            </a:pPr>
            <a:r>
              <a:t/>
            </a:r>
            <a:endParaRPr sz="2200">
              <a:solidFill>
                <a:srgbClr val="FFFFFF"/>
              </a:solidFill>
            </a:endParaRPr>
          </a:p>
          <a:p>
            <a:pPr indent="0" lvl="0" marL="0" rtl="0" algn="l">
              <a:spcBef>
                <a:spcPts val="0"/>
              </a:spcBef>
              <a:spcAft>
                <a:spcPts val="0"/>
              </a:spcAft>
              <a:buNone/>
            </a:pPr>
            <a:r>
              <a:t/>
            </a:r>
            <a:endParaRPr sz="2200">
              <a:solidFill>
                <a:srgbClr val="FFFFFF"/>
              </a:solidFill>
            </a:endParaRPr>
          </a:p>
        </p:txBody>
      </p:sp>
      <p:pic>
        <p:nvPicPr>
          <p:cNvPr id="77" name="Google Shape;77;p15"/>
          <p:cNvPicPr preferRelativeResize="0"/>
          <p:nvPr/>
        </p:nvPicPr>
        <p:blipFill rotWithShape="1">
          <a:blip r:embed="rId3">
            <a:alphaModFix/>
          </a:blip>
          <a:srcRect b="0" l="12246" r="29742" t="0"/>
          <a:stretch/>
        </p:blipFill>
        <p:spPr>
          <a:xfrm>
            <a:off x="161651" y="1039750"/>
            <a:ext cx="2026219" cy="2302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2485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83" name="Google Shape;83;p16"/>
          <p:cNvSpPr txBox="1"/>
          <p:nvPr/>
        </p:nvSpPr>
        <p:spPr>
          <a:xfrm>
            <a:off x="181850" y="848600"/>
            <a:ext cx="39138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ᎤᏂᎳᏔᏅᏙᏗ- </a:t>
            </a:r>
            <a:r>
              <a:rPr lang="en" sz="2400">
                <a:solidFill>
                  <a:srgbClr val="F1C232"/>
                </a:solidFill>
                <a:latin typeface="Roboto"/>
                <a:ea typeface="Roboto"/>
                <a:cs typeface="Roboto"/>
                <a:sym typeface="Roboto"/>
              </a:rPr>
              <a:t>Backpack</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ᎩᎦᎨ- </a:t>
            </a:r>
            <a:r>
              <a:rPr lang="en" sz="2400">
                <a:solidFill>
                  <a:srgbClr val="F1C232"/>
                </a:solidFill>
                <a:latin typeface="Roboto"/>
                <a:ea typeface="Roboto"/>
                <a:cs typeface="Roboto"/>
                <a:sym typeface="Roboto"/>
              </a:rPr>
              <a:t>Red</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ᏧᎾᏕᎶᏆᏍᏗ- </a:t>
            </a:r>
            <a:r>
              <a:rPr lang="en" sz="2400">
                <a:solidFill>
                  <a:srgbClr val="F1C232"/>
                </a:solidFill>
                <a:latin typeface="Roboto"/>
                <a:ea typeface="Roboto"/>
                <a:cs typeface="Roboto"/>
                <a:sym typeface="Roboto"/>
              </a:rPr>
              <a:t>School</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ᎡᎦ- </a:t>
            </a:r>
            <a:r>
              <a:rPr lang="en" sz="2400">
                <a:solidFill>
                  <a:srgbClr val="F1C232"/>
                </a:solidFill>
                <a:latin typeface="Roboto"/>
                <a:ea typeface="Roboto"/>
                <a:cs typeface="Roboto"/>
                <a:sym typeface="Roboto"/>
              </a:rPr>
              <a:t>he/she is going</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ᎠᏕᎳᏗᎦᎵᏙᏗ- </a:t>
            </a:r>
            <a:r>
              <a:rPr lang="en" sz="2400">
                <a:solidFill>
                  <a:srgbClr val="F1C232"/>
                </a:solidFill>
                <a:latin typeface="Roboto"/>
                <a:ea typeface="Roboto"/>
                <a:cs typeface="Roboto"/>
                <a:sym typeface="Roboto"/>
              </a:rPr>
              <a:t>Purse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ᎣᏓᎸ- </a:t>
            </a:r>
            <a:r>
              <a:rPr lang="en" sz="2400">
                <a:solidFill>
                  <a:srgbClr val="F1C232"/>
                </a:solidFill>
                <a:latin typeface="Roboto"/>
                <a:ea typeface="Roboto"/>
                <a:cs typeface="Roboto"/>
                <a:sym typeface="Roboto"/>
              </a:rPr>
              <a:t>Mountains</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ᎤᏁᎬᎭ- </a:t>
            </a:r>
            <a:r>
              <a:rPr lang="en" sz="2400">
                <a:solidFill>
                  <a:srgbClr val="F1C232"/>
                </a:solidFill>
                <a:latin typeface="Roboto"/>
                <a:ea typeface="Roboto"/>
                <a:cs typeface="Roboto"/>
                <a:sym typeface="Roboto"/>
              </a:rPr>
              <a:t>Blanket</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ᎠᏂᏥ- </a:t>
            </a:r>
            <a:r>
              <a:rPr lang="en" sz="2400">
                <a:solidFill>
                  <a:srgbClr val="F1C232"/>
                </a:solidFill>
                <a:latin typeface="Roboto"/>
                <a:ea typeface="Roboto"/>
                <a:cs typeface="Roboto"/>
                <a:sym typeface="Roboto"/>
              </a:rPr>
              <a:t>Orange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ᎤᏛᏐᏅ- </a:t>
            </a:r>
            <a:r>
              <a:rPr lang="en" sz="2400">
                <a:solidFill>
                  <a:srgbClr val="F1C232"/>
                </a:solidFill>
                <a:latin typeface="Roboto"/>
                <a:ea typeface="Roboto"/>
                <a:cs typeface="Roboto"/>
                <a:sym typeface="Roboto"/>
              </a:rPr>
              <a:t>elderly man</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ᎨᏎ- </a:t>
            </a:r>
            <a:r>
              <a:rPr lang="en" sz="2400">
                <a:solidFill>
                  <a:srgbClr val="F1C232"/>
                </a:solidFill>
                <a:latin typeface="Roboto"/>
                <a:ea typeface="Roboto"/>
                <a:cs typeface="Roboto"/>
                <a:sym typeface="Roboto"/>
              </a:rPr>
              <a:t>It was</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ᎦᏃᏥ- </a:t>
            </a:r>
            <a:r>
              <a:rPr lang="en" sz="2400">
                <a:solidFill>
                  <a:srgbClr val="F1C232"/>
                </a:solidFill>
                <a:latin typeface="Roboto"/>
                <a:ea typeface="Roboto"/>
                <a:cs typeface="Roboto"/>
                <a:sym typeface="Roboto"/>
              </a:rPr>
              <a:t>Leather</a:t>
            </a:r>
            <a:endParaRPr sz="2400">
              <a:solidFill>
                <a:srgbClr val="F1C232"/>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84" name="Google Shape;84;p16"/>
          <p:cNvSpPr txBox="1"/>
          <p:nvPr/>
        </p:nvSpPr>
        <p:spPr>
          <a:xfrm>
            <a:off x="3991850" y="848600"/>
            <a:ext cx="50829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ᎪᏢᏅ- </a:t>
            </a:r>
            <a:r>
              <a:rPr lang="en" sz="2400">
                <a:solidFill>
                  <a:srgbClr val="F1C232"/>
                </a:solidFill>
                <a:latin typeface="Roboto"/>
                <a:ea typeface="Roboto"/>
                <a:cs typeface="Roboto"/>
                <a:sym typeface="Roboto"/>
              </a:rPr>
              <a:t>It is made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ᏕᎦᎵᏗ- </a:t>
            </a:r>
            <a:r>
              <a:rPr lang="en" sz="2400">
                <a:solidFill>
                  <a:srgbClr val="F1C232"/>
                </a:solidFill>
                <a:latin typeface="Roboto"/>
                <a:ea typeface="Roboto"/>
                <a:cs typeface="Roboto"/>
                <a:sym typeface="Roboto"/>
              </a:rPr>
              <a:t>Bag</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ᎤᏬᏢ- </a:t>
            </a:r>
            <a:r>
              <a:rPr lang="en" sz="2400">
                <a:solidFill>
                  <a:srgbClr val="F1C232"/>
                </a:solidFill>
                <a:latin typeface="Roboto"/>
                <a:ea typeface="Roboto"/>
                <a:cs typeface="Roboto"/>
                <a:sym typeface="Roboto"/>
              </a:rPr>
              <a:t>he/she is sitting</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ᎤᏅᏗ ᎦᏁᏍᏓᎵᏗᏍᏔᏅ-</a:t>
            </a:r>
            <a:r>
              <a:rPr lang="en" sz="2400">
                <a:solidFill>
                  <a:srgbClr val="F1C232"/>
                </a:solidFill>
                <a:latin typeface="Roboto"/>
                <a:ea typeface="Roboto"/>
                <a:cs typeface="Roboto"/>
                <a:sym typeface="Roboto"/>
              </a:rPr>
              <a:t> Ice cream </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ᎠᎩᎠ- </a:t>
            </a:r>
            <a:r>
              <a:rPr lang="en" sz="2400">
                <a:solidFill>
                  <a:srgbClr val="F1C232"/>
                </a:solidFill>
                <a:latin typeface="Roboto"/>
                <a:ea typeface="Roboto"/>
                <a:cs typeface="Roboto"/>
                <a:sym typeface="Roboto"/>
              </a:rPr>
              <a:t>he/she is eating it</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ᎠᏓᏙᎵᏍᏗ- </a:t>
            </a:r>
            <a:r>
              <a:rPr lang="en" sz="2400">
                <a:solidFill>
                  <a:srgbClr val="F1C232"/>
                </a:solidFill>
                <a:latin typeface="Roboto"/>
                <a:ea typeface="Roboto"/>
                <a:cs typeface="Roboto"/>
                <a:sym typeface="Roboto"/>
              </a:rPr>
              <a:t>he/she is praying</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ᏅᎩ- </a:t>
            </a:r>
            <a:r>
              <a:rPr lang="en" sz="2400">
                <a:solidFill>
                  <a:srgbClr val="F1C232"/>
                </a:solidFill>
                <a:latin typeface="Roboto"/>
                <a:ea typeface="Roboto"/>
                <a:cs typeface="Roboto"/>
                <a:sym typeface="Roboto"/>
              </a:rPr>
              <a:t>4</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ᎯᏍᎩ- </a:t>
            </a:r>
            <a:r>
              <a:rPr lang="en" sz="2400">
                <a:solidFill>
                  <a:srgbClr val="F1C232"/>
                </a:solidFill>
                <a:latin typeface="Roboto"/>
                <a:ea typeface="Roboto"/>
                <a:cs typeface="Roboto"/>
                <a:sym typeface="Roboto"/>
              </a:rPr>
              <a:t>5</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ᎠᎦᏴᎵᎨ- </a:t>
            </a:r>
            <a:r>
              <a:rPr lang="en" sz="2400">
                <a:solidFill>
                  <a:srgbClr val="F1C232"/>
                </a:solidFill>
                <a:latin typeface="Roboto"/>
                <a:ea typeface="Roboto"/>
                <a:cs typeface="Roboto"/>
                <a:sym typeface="Roboto"/>
              </a:rPr>
              <a:t>elderly woman</a:t>
            </a:r>
            <a:endParaRPr sz="2400">
              <a:solidFill>
                <a:srgbClr val="F1C232"/>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87900" y="2485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90" name="Google Shape;90;p17"/>
          <p:cNvSpPr txBox="1"/>
          <p:nvPr/>
        </p:nvSpPr>
        <p:spPr>
          <a:xfrm>
            <a:off x="69275" y="848600"/>
            <a:ext cx="40263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ᎠᏂᎦᏴᎵᎨ- </a:t>
            </a:r>
            <a:r>
              <a:rPr lang="en" sz="2400">
                <a:solidFill>
                  <a:srgbClr val="F1C232"/>
                </a:solidFill>
                <a:latin typeface="Roboto"/>
                <a:ea typeface="Roboto"/>
                <a:cs typeface="Roboto"/>
                <a:sym typeface="Roboto"/>
              </a:rPr>
              <a:t>elderly women</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ᏚᏃᏝ- </a:t>
            </a:r>
            <a:r>
              <a:rPr lang="en" sz="2400">
                <a:solidFill>
                  <a:srgbClr val="F1C232"/>
                </a:solidFill>
                <a:latin typeface="Roboto"/>
                <a:ea typeface="Roboto"/>
                <a:cs typeface="Roboto"/>
                <a:sym typeface="Roboto"/>
              </a:rPr>
              <a:t>they are sitting</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ᏚᏂᎾ- </a:t>
            </a:r>
            <a:r>
              <a:rPr lang="en" sz="2400">
                <a:solidFill>
                  <a:srgbClr val="F1C232"/>
                </a:solidFill>
                <a:latin typeface="Roboto"/>
                <a:ea typeface="Roboto"/>
                <a:cs typeface="Roboto"/>
                <a:sym typeface="Roboto"/>
              </a:rPr>
              <a:t>they have something flexible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ᎤᏁᎦ- </a:t>
            </a:r>
            <a:r>
              <a:rPr lang="en" sz="2400">
                <a:solidFill>
                  <a:srgbClr val="F1C232"/>
                </a:solidFill>
                <a:latin typeface="Roboto"/>
                <a:ea typeface="Roboto"/>
                <a:cs typeface="Roboto"/>
                <a:sym typeface="Roboto"/>
              </a:rPr>
              <a:t>white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ᎤᏬᏗᎨ- </a:t>
            </a:r>
            <a:r>
              <a:rPr lang="en" sz="2400">
                <a:solidFill>
                  <a:srgbClr val="F1C232"/>
                </a:solidFill>
                <a:latin typeface="Roboto"/>
                <a:ea typeface="Roboto"/>
                <a:cs typeface="Roboto"/>
                <a:sym typeface="Roboto"/>
              </a:rPr>
              <a:t>brown</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ᏐᎢ- </a:t>
            </a:r>
            <a:r>
              <a:rPr lang="en" sz="2400">
                <a:solidFill>
                  <a:srgbClr val="F1C232"/>
                </a:solidFill>
                <a:latin typeface="Roboto"/>
                <a:ea typeface="Roboto"/>
                <a:cs typeface="Roboto"/>
                <a:sym typeface="Roboto"/>
              </a:rPr>
              <a:t>next, other</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ᎤᏁᏣ ᎠᏧᏣ- </a:t>
            </a:r>
            <a:r>
              <a:rPr lang="en" sz="2400">
                <a:solidFill>
                  <a:srgbClr val="F1C232"/>
                </a:solidFill>
                <a:latin typeface="Roboto"/>
                <a:ea typeface="Roboto"/>
                <a:cs typeface="Roboto"/>
                <a:sym typeface="Roboto"/>
              </a:rPr>
              <a:t>their son</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ᎤᏔᎾ ᏗᎦᏚᎲ- </a:t>
            </a:r>
            <a:r>
              <a:rPr lang="en" sz="2400">
                <a:solidFill>
                  <a:srgbClr val="F1C232"/>
                </a:solidFill>
                <a:latin typeface="Roboto"/>
                <a:ea typeface="Roboto"/>
                <a:cs typeface="Roboto"/>
                <a:sym typeface="Roboto"/>
              </a:rPr>
              <a:t>city</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ᏅᏃᎱᎵᏗ- </a:t>
            </a:r>
            <a:r>
              <a:rPr lang="en" sz="2400">
                <a:solidFill>
                  <a:srgbClr val="F1C232"/>
                </a:solidFill>
                <a:latin typeface="Roboto"/>
                <a:ea typeface="Roboto"/>
                <a:cs typeface="Roboto"/>
                <a:sym typeface="Roboto"/>
              </a:rPr>
              <a:t>by the road</a:t>
            </a:r>
            <a:endParaRPr sz="2400">
              <a:solidFill>
                <a:srgbClr val="F1C232"/>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91" name="Google Shape;91;p17"/>
          <p:cNvSpPr txBox="1"/>
          <p:nvPr/>
        </p:nvSpPr>
        <p:spPr>
          <a:xfrm>
            <a:off x="3991850" y="848600"/>
            <a:ext cx="50829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ᏩᎾᎢᏎ- </a:t>
            </a:r>
            <a:r>
              <a:rPr lang="en" sz="2400">
                <a:solidFill>
                  <a:srgbClr val="F1C232"/>
                </a:solidFill>
                <a:latin typeface="Roboto"/>
                <a:ea typeface="Roboto"/>
                <a:cs typeface="Roboto"/>
                <a:sym typeface="Roboto"/>
              </a:rPr>
              <a:t>they walked away</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ᎤᏁᏅᏎ- </a:t>
            </a:r>
            <a:r>
              <a:rPr lang="en" sz="2400">
                <a:solidFill>
                  <a:srgbClr val="F1C232"/>
                </a:solidFill>
                <a:latin typeface="Roboto"/>
                <a:ea typeface="Roboto"/>
                <a:cs typeface="Roboto"/>
                <a:sym typeface="Roboto"/>
              </a:rPr>
              <a:t>they went</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ᏦᎳᏂ ᏫᏚᎧᎾᏁ- </a:t>
            </a:r>
            <a:r>
              <a:rPr lang="en" sz="2400">
                <a:solidFill>
                  <a:srgbClr val="F1C232"/>
                </a:solidFill>
                <a:latin typeface="Roboto"/>
                <a:ea typeface="Roboto"/>
                <a:cs typeface="Roboto"/>
                <a:sym typeface="Roboto"/>
              </a:rPr>
              <a:t>he/she looked in the window</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ᎤᏍᏆᏂᎩᏗ- </a:t>
            </a:r>
            <a:r>
              <a:rPr lang="en" sz="2400">
                <a:solidFill>
                  <a:srgbClr val="F1C232"/>
                </a:solidFill>
                <a:latin typeface="Roboto"/>
                <a:ea typeface="Roboto"/>
                <a:cs typeface="Roboto"/>
                <a:sym typeface="Roboto"/>
              </a:rPr>
              <a:t>amazing</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ᏔᎷᎩᏍᎩ- </a:t>
            </a:r>
            <a:r>
              <a:rPr lang="en" sz="2400">
                <a:solidFill>
                  <a:srgbClr val="F1C232"/>
                </a:solidFill>
                <a:latin typeface="Roboto"/>
                <a:ea typeface="Roboto"/>
                <a:cs typeface="Roboto"/>
                <a:sym typeface="Roboto"/>
              </a:rPr>
              <a:t>metal</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ᎦᎶᎯᏍᏗ- </a:t>
            </a:r>
            <a:r>
              <a:rPr lang="en" sz="2400">
                <a:solidFill>
                  <a:srgbClr val="F1C232"/>
                </a:solidFill>
                <a:latin typeface="Roboto"/>
                <a:ea typeface="Roboto"/>
                <a:cs typeface="Roboto"/>
                <a:sym typeface="Roboto"/>
              </a:rPr>
              <a:t>door</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ᎦᎵᏦᎯᏗ- </a:t>
            </a:r>
            <a:r>
              <a:rPr lang="en" sz="2400">
                <a:solidFill>
                  <a:srgbClr val="F1C232"/>
                </a:solidFill>
                <a:latin typeface="Roboto"/>
                <a:ea typeface="Roboto"/>
                <a:cs typeface="Roboto"/>
                <a:sym typeface="Roboto"/>
              </a:rPr>
              <a:t>fat</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ᏏᏆ- </a:t>
            </a:r>
            <a:r>
              <a:rPr lang="en" sz="2400">
                <a:solidFill>
                  <a:srgbClr val="F1C232"/>
                </a:solidFill>
                <a:latin typeface="Roboto"/>
                <a:ea typeface="Roboto"/>
                <a:cs typeface="Roboto"/>
                <a:sym typeface="Roboto"/>
              </a:rPr>
              <a:t>pig</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ᎤᏂᏍᏚᎢᏎ- </a:t>
            </a:r>
            <a:r>
              <a:rPr lang="en" sz="2400">
                <a:solidFill>
                  <a:srgbClr val="F1C232"/>
                </a:solidFill>
                <a:latin typeface="Roboto"/>
                <a:ea typeface="Roboto"/>
                <a:cs typeface="Roboto"/>
                <a:sym typeface="Roboto"/>
              </a:rPr>
              <a:t>they opened</a:t>
            </a:r>
            <a:endParaRPr sz="2400">
              <a:solidFill>
                <a:srgbClr val="F1C232"/>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97" name="Google Shape;97;p18"/>
          <p:cNvSpPr txBox="1"/>
          <p:nvPr/>
        </p:nvSpPr>
        <p:spPr>
          <a:xfrm>
            <a:off x="83700" y="1056300"/>
            <a:ext cx="5706300" cy="4087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ᏭᏣᏁ- </a:t>
            </a:r>
            <a:r>
              <a:rPr lang="en" sz="2400">
                <a:solidFill>
                  <a:srgbClr val="F1C232"/>
                </a:solidFill>
                <a:latin typeface="Roboto"/>
                <a:ea typeface="Roboto"/>
                <a:cs typeface="Roboto"/>
                <a:sym typeface="Roboto"/>
              </a:rPr>
              <a:t>he/she got in</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ᎤᏂᏍᏚᏁ- </a:t>
            </a:r>
            <a:r>
              <a:rPr lang="en" sz="2400">
                <a:solidFill>
                  <a:srgbClr val="F1C232"/>
                </a:solidFill>
                <a:latin typeface="Roboto"/>
                <a:ea typeface="Roboto"/>
                <a:cs typeface="Roboto"/>
                <a:sym typeface="Roboto"/>
              </a:rPr>
              <a:t>they closed</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ᎡᏙᏓ- </a:t>
            </a:r>
            <a:r>
              <a:rPr lang="en" sz="2400">
                <a:solidFill>
                  <a:srgbClr val="F1C232"/>
                </a:solidFill>
                <a:latin typeface="Roboto"/>
                <a:ea typeface="Roboto"/>
                <a:cs typeface="Roboto"/>
                <a:sym typeface="Roboto"/>
              </a:rPr>
              <a:t>dad</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ᏣᏥ- </a:t>
            </a:r>
            <a:r>
              <a:rPr lang="en" sz="2400">
                <a:solidFill>
                  <a:srgbClr val="F1C232"/>
                </a:solidFill>
                <a:latin typeface="Roboto"/>
                <a:ea typeface="Roboto"/>
                <a:cs typeface="Roboto"/>
                <a:sym typeface="Roboto"/>
              </a:rPr>
              <a:t>your mom</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ᎭᏗᏯᏆᏂᏔ- </a:t>
            </a:r>
            <a:r>
              <a:rPr lang="en" sz="2400">
                <a:solidFill>
                  <a:srgbClr val="F1C232"/>
                </a:solidFill>
                <a:latin typeface="Roboto"/>
                <a:ea typeface="Roboto"/>
                <a:cs typeface="Roboto"/>
                <a:sym typeface="Roboto"/>
              </a:rPr>
              <a:t>I don’t know</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ᏄᎳ- </a:t>
            </a:r>
            <a:r>
              <a:rPr lang="en" sz="2400">
                <a:solidFill>
                  <a:srgbClr val="F1C232"/>
                </a:solidFill>
                <a:latin typeface="Roboto"/>
                <a:ea typeface="Roboto"/>
                <a:cs typeface="Roboto"/>
                <a:sym typeface="Roboto"/>
              </a:rPr>
              <a:t>hurry</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ᎤᎾ-</a:t>
            </a:r>
            <a:r>
              <a:rPr lang="en" sz="2400">
                <a:solidFill>
                  <a:srgbClr val="F1C232"/>
                </a:solidFill>
                <a:latin typeface="Roboto"/>
                <a:ea typeface="Roboto"/>
                <a:cs typeface="Roboto"/>
                <a:sym typeface="Roboto"/>
              </a:rPr>
              <a:t> he/she has something flexible</a:t>
            </a:r>
            <a:endParaRPr sz="2400">
              <a:solidFill>
                <a:srgbClr val="F1C232"/>
              </a:solidFill>
              <a:latin typeface="Roboto"/>
              <a:ea typeface="Roboto"/>
              <a:cs typeface="Roboto"/>
              <a:sym typeface="Roboto"/>
            </a:endParaRPr>
          </a:p>
          <a:p>
            <a:pPr indent="-381000" lvl="0" marL="457200" rtl="0" algn="l">
              <a:spcBef>
                <a:spcPts val="0"/>
              </a:spcBef>
              <a:spcAft>
                <a:spcPts val="0"/>
              </a:spcAft>
              <a:buClr>
                <a:srgbClr val="FFFFFF"/>
              </a:buClr>
              <a:buSzPts val="2400"/>
              <a:buFont typeface="Roboto"/>
              <a:buChar char="●"/>
            </a:pPr>
            <a:r>
              <a:rPr lang="en" sz="2400">
                <a:solidFill>
                  <a:srgbClr val="FFFFFF"/>
                </a:solidFill>
                <a:latin typeface="Roboto"/>
                <a:ea typeface="Roboto"/>
                <a:cs typeface="Roboto"/>
                <a:sym typeface="Roboto"/>
              </a:rPr>
              <a:t>ᎤᏂᎾ-</a:t>
            </a:r>
            <a:r>
              <a:rPr lang="en" sz="2400">
                <a:solidFill>
                  <a:srgbClr val="F1C232"/>
                </a:solidFill>
                <a:latin typeface="Roboto"/>
                <a:ea typeface="Roboto"/>
                <a:cs typeface="Roboto"/>
                <a:sym typeface="Roboto"/>
              </a:rPr>
              <a:t> they have something flexible</a:t>
            </a:r>
            <a:endParaRPr sz="2400">
              <a:solidFill>
                <a:srgbClr val="F1C232"/>
              </a:solidFill>
              <a:latin typeface="Roboto"/>
              <a:ea typeface="Roboto"/>
              <a:cs typeface="Roboto"/>
              <a:sym typeface="Roboto"/>
            </a:endParaRPr>
          </a:p>
          <a:p>
            <a:pPr indent="0" lvl="0" marL="914400" rtl="0" algn="l">
              <a:spcBef>
                <a:spcPts val="0"/>
              </a:spcBef>
              <a:spcAft>
                <a:spcPts val="0"/>
              </a:spcAft>
              <a:buNone/>
            </a:pPr>
            <a:r>
              <a:t/>
            </a:r>
            <a:endParaRPr sz="2400">
              <a:solidFill>
                <a:srgbClr val="F1C232"/>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ᎯᏍᎩᏁ ᏣᎳᎩ ᎠᏕᎶᏆᏍᏗ</a:t>
            </a:r>
            <a:endParaRPr/>
          </a:p>
        </p:txBody>
      </p:sp>
      <p:sp>
        <p:nvSpPr>
          <p:cNvPr id="103" name="Google Shape;103;p19"/>
          <p:cNvSpPr txBox="1"/>
          <p:nvPr>
            <p:ph idx="1" type="body"/>
          </p:nvPr>
        </p:nvSpPr>
        <p:spPr>
          <a:xfrm>
            <a:off x="387900" y="1002275"/>
            <a:ext cx="8368200" cy="6477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ᏏᏊ ᏥᏂᎪᎵᏯ</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
        <p:nvSpPr>
          <p:cNvPr id="104" name="Google Shape;104;p19"/>
          <p:cNvSpPr txBox="1"/>
          <p:nvPr/>
        </p:nvSpPr>
        <p:spPr>
          <a:xfrm>
            <a:off x="4611900" y="1801950"/>
            <a:ext cx="3790200" cy="31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Ahani usdi gitli.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Na gitli unegvha una.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Uwodige ulsuwid na gitli unegvha juna.</a:t>
            </a:r>
            <a:r>
              <a:rPr lang="en" sz="1800">
                <a:solidFill>
                  <a:srgbClr val="9FC5E8"/>
                </a:solidFill>
                <a:latin typeface="Roboto"/>
                <a:ea typeface="Roboto"/>
                <a:cs typeface="Roboto"/>
                <a:sym typeface="Roboto"/>
              </a:rPr>
              <a:t> </a:t>
            </a:r>
            <a:endParaRPr sz="1800">
              <a:solidFill>
                <a:srgbClr val="9FC5E8"/>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ᎤᏍᏗ ᎤᎾ Ꮎ ᎩᏟ?</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9FC5E8"/>
                </a:solidFill>
                <a:latin typeface="Roboto"/>
                <a:ea typeface="Roboto"/>
                <a:cs typeface="Roboto"/>
                <a:sym typeface="Roboto"/>
              </a:rPr>
              <a:t>ᎤᏁᎬᎭ ᎤᎾ Ꮎ ᎩᏟ. </a:t>
            </a:r>
            <a:endParaRPr sz="1800">
              <a:solidFill>
                <a:srgbClr val="9FC5E8"/>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ᎤᏔᎾᏍ ᎤᏍᏗᎨ Ꮎ ᎩᏟ?</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9FC5E8"/>
                </a:solidFill>
                <a:latin typeface="Roboto"/>
                <a:ea typeface="Roboto"/>
                <a:cs typeface="Roboto"/>
                <a:sym typeface="Roboto"/>
              </a:rPr>
              <a:t>ᎤᏍᏗ.</a:t>
            </a:r>
            <a:endParaRPr sz="1800">
              <a:solidFill>
                <a:srgbClr val="9FC5E8"/>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ᎤᏍᏗ ᎤᎵᏑᏫᏗ Ꮎ ᎩᏟ?</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9FC5E8"/>
                </a:solidFill>
                <a:latin typeface="Roboto"/>
                <a:ea typeface="Roboto"/>
                <a:cs typeface="Roboto"/>
                <a:sym typeface="Roboto"/>
              </a:rPr>
              <a:t>ᎤᏬᏗᎨ ᎤᎵᏑᏫᏗ Ꮎ ᎩᏟ.</a:t>
            </a:r>
            <a:endParaRPr sz="1800">
              <a:solidFill>
                <a:srgbClr val="9FC5E8"/>
              </a:solidFill>
              <a:latin typeface="Roboto"/>
              <a:ea typeface="Roboto"/>
              <a:cs typeface="Roboto"/>
              <a:sym typeface="Roboto"/>
            </a:endParaRPr>
          </a:p>
          <a:p>
            <a:pPr indent="0" lvl="0" marL="0" rtl="0" algn="l">
              <a:spcBef>
                <a:spcPts val="0"/>
              </a:spcBef>
              <a:spcAft>
                <a:spcPts val="0"/>
              </a:spcAft>
              <a:buNone/>
            </a:pPr>
            <a:r>
              <a:t/>
            </a:r>
            <a:endParaRPr sz="1800">
              <a:solidFill>
                <a:srgbClr val="9FC5E8"/>
              </a:solidFill>
              <a:latin typeface="Roboto"/>
              <a:ea typeface="Roboto"/>
              <a:cs typeface="Roboto"/>
              <a:sym typeface="Roboto"/>
            </a:endParaRPr>
          </a:p>
        </p:txBody>
      </p:sp>
      <p:pic>
        <p:nvPicPr>
          <p:cNvPr id="105" name="Google Shape;105;p19"/>
          <p:cNvPicPr preferRelativeResize="0"/>
          <p:nvPr/>
        </p:nvPicPr>
        <p:blipFill>
          <a:blip r:embed="rId3">
            <a:alphaModFix/>
          </a:blip>
          <a:stretch>
            <a:fillRect/>
          </a:stretch>
        </p:blipFill>
        <p:spPr>
          <a:xfrm>
            <a:off x="152400" y="1802375"/>
            <a:ext cx="4307106" cy="28716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10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1000"/>
                                        <p:tgtEl>
                                          <p:spTgt spid="1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1000"/>
                                        <p:tgtEl>
                                          <p:spTgt spid="1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1000"/>
                                        <p:tgtEl>
                                          <p:spTgt spid="1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Effect filter="fade" transition="in">
                                      <p:cBhvr>
                                        <p:cTn dur="1000"/>
                                        <p:tgtEl>
                                          <p:spTgt spid="1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animEffect filter="fade" transition="in">
                                      <p:cBhvr>
                                        <p:cTn dur="1000"/>
                                        <p:tgtEl>
                                          <p:spTgt spid="1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6" st="6"/>
                                            </p:txEl>
                                          </p:spTgt>
                                        </p:tgtEl>
                                        <p:attrNameLst>
                                          <p:attrName>style.visibility</p:attrName>
                                        </p:attrNameLst>
                                      </p:cBhvr>
                                      <p:to>
                                        <p:strVal val="visible"/>
                                      </p:to>
                                    </p:set>
                                    <p:animEffect filter="fade" transition="in">
                                      <p:cBhvr>
                                        <p:cTn dur="1000"/>
                                        <p:tgtEl>
                                          <p:spTgt spid="10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7" st="7"/>
                                            </p:txEl>
                                          </p:spTgt>
                                        </p:tgtEl>
                                        <p:attrNameLst>
                                          <p:attrName>style.visibility</p:attrName>
                                        </p:attrNameLst>
                                      </p:cBhvr>
                                      <p:to>
                                        <p:strVal val="visible"/>
                                      </p:to>
                                    </p:set>
                                    <p:animEffect filter="fade" transition="in">
                                      <p:cBhvr>
                                        <p:cTn dur="1000"/>
                                        <p:tgtEl>
                                          <p:spTgt spid="10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8" st="8"/>
                                            </p:txEl>
                                          </p:spTgt>
                                        </p:tgtEl>
                                        <p:attrNameLst>
                                          <p:attrName>style.visibility</p:attrName>
                                        </p:attrNameLst>
                                      </p:cBhvr>
                                      <p:to>
                                        <p:strVal val="visible"/>
                                      </p:to>
                                    </p:set>
                                    <p:animEffect filter="fade" transition="in">
                                      <p:cBhvr>
                                        <p:cTn dur="1000"/>
                                        <p:tgtEl>
                                          <p:spTgt spid="10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9" st="9"/>
                                            </p:txEl>
                                          </p:spTgt>
                                        </p:tgtEl>
                                        <p:attrNameLst>
                                          <p:attrName>style.visibility</p:attrName>
                                        </p:attrNameLst>
                                      </p:cBhvr>
                                      <p:to>
                                        <p:strVal val="visible"/>
                                      </p:to>
                                    </p:set>
                                    <p:animEffect filter="fade" transition="in">
                                      <p:cBhvr>
                                        <p:cTn dur="1000"/>
                                        <p:tgtEl>
                                          <p:spTgt spid="104">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a:t>
            </a:r>
            <a:r>
              <a:rPr lang="en"/>
              <a:t>Ꮑ ᏣᎳᎩ ᎠᏕᎶᏆᏍᏗ</a:t>
            </a:r>
            <a:endParaRPr/>
          </a:p>
        </p:txBody>
      </p:sp>
      <p:sp>
        <p:nvSpPr>
          <p:cNvPr id="111" name="Google Shape;111;p20"/>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ᎯᏍᎩ</a:t>
            </a:r>
            <a:r>
              <a:rPr lang="en"/>
              <a:t>Ꮑ ᏣᎳᎩ ᎠᏕᎶᏆᏍᏗ</a:t>
            </a:r>
            <a:endParaRPr/>
          </a:p>
        </p:txBody>
      </p:sp>
      <p:sp>
        <p:nvSpPr>
          <p:cNvPr id="117" name="Google Shape;117;p21"/>
          <p:cNvSpPr txBox="1"/>
          <p:nvPr/>
        </p:nvSpPr>
        <p:spPr>
          <a:xfrm>
            <a:off x="3957200" y="1099700"/>
            <a:ext cx="5013600" cy="3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Ahani asgaya.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Na asgaya tla ajalgi yigi.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Na asgaya agvhnage.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Galjode ganel asgaya.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Gadaqual gotlvnv galjode.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Gadaqual gotlvnv galjode ganel na agvhnage asgaya. </a:t>
            </a:r>
            <a:endParaRPr sz="24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latin typeface="Roboto"/>
                <a:ea typeface="Roboto"/>
                <a:cs typeface="Roboto"/>
                <a:sym typeface="Roboto"/>
              </a:rPr>
              <a:t>Africa jegvi na asgaya.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p:txBody>
      </p:sp>
      <p:pic>
        <p:nvPicPr>
          <p:cNvPr id="118" name="Google Shape;118;p21"/>
          <p:cNvPicPr preferRelativeResize="0"/>
          <p:nvPr/>
        </p:nvPicPr>
        <p:blipFill>
          <a:blip r:embed="rId3">
            <a:alphaModFix/>
          </a:blip>
          <a:stretch>
            <a:fillRect/>
          </a:stretch>
        </p:blipFill>
        <p:spPr>
          <a:xfrm>
            <a:off x="1000975" y="1144125"/>
            <a:ext cx="2463050" cy="3694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Effect filter="fade" transition="in">
                                      <p:cBhvr>
                                        <p:cTn dur="1000"/>
                                        <p:tgtEl>
                                          <p:spTgt spid="11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