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 Slab"/>
      <p:regular r:id="rId15"/>
      <p:bold r:id="rId16"/>
    </p:embeddedFont>
    <p:embeddedFont>
      <p:font typeface="Robo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Slab-regular.fntdata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font" Target="fonts/RobotoSlab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italic.fntdata"/><Relationship Id="rId6" Type="http://schemas.openxmlformats.org/officeDocument/2006/relationships/slide" Target="slides/slide1.xml"/><Relationship Id="rId18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d9a9ffbb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d9a9ffbb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d9a9ffbb7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d9a9ffbb7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d9a9ffbb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d9a9ffbb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d9a9ffbb7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d9a9ffbb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d9a9ffbb7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d9a9ffbb7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d9a9ffbb7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d9a9ffbb7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d995c6ad6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d995c6ad6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d9a9ffbb7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d9a9ffbb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ᎦᎵᏉᎩᏁ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87900" y="2588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3463625" y="880850"/>
            <a:ext cx="50397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Asgaya.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Ijula ajalagi ale ayonegsquu gehe.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Siquoya dudoe.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Turkeytown, Alabama udehne Siquoya.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George Guess dudoe yonegi gvdi.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Siquoya udoda, ayoneg gehe.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Nathaniel Guess dudoe Siquoya udod.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Siquoya uji, ajalagi gehe.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Wute dudoe Siquoya uji.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Anijisqua juyvwi gehe Wute. 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87900" y="2588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3629875" y="944950"/>
            <a:ext cx="4726200" cy="398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ᎦᏙ ᎤᏍᏗ ᏚᏙᎡ ᎠᏍᎦᏯ?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</a:rPr>
              <a:t>ᏏᏉᏯ ᏚᏙᎡ. </a:t>
            </a:r>
            <a:endParaRPr sz="18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ᎭᏢ ᎤᏕᏁ ᏏᏉᏯ?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</a:rPr>
              <a:t>Turkeytown, Alabama ᎤᏕᏁ ᏏᏉᏯ.</a:t>
            </a:r>
            <a:endParaRPr sz="18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ᎠᏲᏁᎦᏍ ᎠᏣᎳᎩᎨ ᎨᎮ ᎤᏙᏓ?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</a:rPr>
              <a:t>ᎤᏙᏓ ᎠᏲᏁᎦ ᎨᎮ.</a:t>
            </a:r>
            <a:r>
              <a:rPr lang="en" sz="1800">
                <a:solidFill>
                  <a:srgbClr val="FFFFFF"/>
                </a:solidFill>
              </a:rPr>
              <a:t> 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ᏏᏉᏯ ᎤᏙᏓ, ᎦᏙ ᎤᏍᏗ ᏚᏙᎡ?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</a:rPr>
              <a:t>Nathaniel Guess ᏚᏙᎡ ᏏᏉᏯ ᎤᏙᏓ.</a:t>
            </a:r>
            <a:endParaRPr sz="18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ᎦᏙ ᎤᏍᏗ ᏚᏙᎡ ᏏᏉᏯ ᎤᏥ?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</a:rPr>
              <a:t>ᏭᏖ ᏚᏙᎡ ᏏᏉᏯ ᎤᏥ.</a:t>
            </a:r>
            <a:r>
              <a:rPr lang="en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ᎦᏙ ᎤᏍᏗ  ᏧᏴᏫ ᎨᎮ ᏭᏖ?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</a:rPr>
              <a:t>ᎠᏂᏥᏍᏆ ᏧᏴᏫ ᎨᎮ ᏭᏖ.</a:t>
            </a:r>
            <a:r>
              <a:rPr lang="en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87900" y="2588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3255825" y="944950"/>
            <a:ext cx="5593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Jo(i) jusdayvhvsgi duwekahe Siquoya.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 Agvyi usdayvhvsgi, Sarah Benge dudoe.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 Siquoya ale Sarah sawu ayotli unikahe.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Rachel Guess dudoe.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Rachel uwej agehya gehe.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Taline usdayvhvsgi, Utiyu Langley dudoe.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Nvgi diniyotli dunikahe Siquoya ale Utiyu.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87900" y="2588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3299125" y="944950"/>
            <a:ext cx="5610900" cy="3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ᎯᎳ ᏯᏂ ᏧᏍᏓᏴᎲᏍᎩ ᏚᏪᎧᎮ ᏏᏉᏯ?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</a:rPr>
              <a:t>ᏦᎢ ᏯᏂ ᏧᏍᏓᏴᎲᏍᎩ ᏚᏪᎧᎮ ᏏᏉᏯ.</a:t>
            </a:r>
            <a:endParaRPr sz="18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ᎦᏙ ᎤᏍᏗ ᏚᏙᎡ ᎠᎬᏱ ᎤᏍᏓᏴᎲᏍᎩ?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</a:rPr>
              <a:t>Sarah Benge ᏚᏙᎡ ᎠᎬᏱ ᎤᏍᏓᏴᎲᏍᎩ.</a:t>
            </a:r>
            <a:endParaRPr sz="18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ᎯᎳ ᏯᏂ ᏗᏂᏲᏟ ᏚᏂᎧᎮ ᏏᏉᏯ ᎠᎴ Sarah?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</a:rPr>
              <a:t>ᏌᏊ ᏯᏂ ᎠᏲᏟ ᎤᏂᎧᎮ ᏏᏉᏯ ᎠᎴ Sarah.</a:t>
            </a:r>
            <a:endParaRPr sz="18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ᎠᎨᏯᏍ ᎠᏍᎦᏯᎨ Ꮎ ᎤᏪᏥ ᏧᏂᎧᎮ ᏏᏉᏯ ᎠᎴ Sarah?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</a:rPr>
              <a:t>ᎤᏪᏥ ᎠᎨᏯ ᎤᏂᎧᎮ ᏏᏉᏯ ᎠᎴ Sarah. </a:t>
            </a:r>
            <a:endParaRPr sz="18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ᏔᎵᏁ ᎤᏍᏓᏴᎲᏍᎩ, ᎦᏙ ᎤᏍᏗ ᏚᏙᎡ?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</a:rPr>
              <a:t>ᎤᏘᏳ Langley ᏚᏙᎡ ᏔᎵᏁ ᎤᏍᏓᏴᎲᏍᎩ.</a:t>
            </a:r>
            <a:endParaRPr sz="18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ᎯᎳ ᏯᏂ ᏗᏂᏲᏟ ᏚᏂᎧᎮ ᏏᏉᏯ ᎠᎴ ᎤᏘᏳ?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</a:rPr>
              <a:t>ᏅᎩ ᏯᏂ ᏚᏂᎧᎮ ᏏᏉᏯ ᎠᎴ ᎤᏘᏳ.</a:t>
            </a:r>
            <a:r>
              <a:rPr lang="en" sz="1800">
                <a:solidFill>
                  <a:srgbClr val="FFFFFF"/>
                </a:solidFill>
              </a:rPr>
              <a:t>  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87900" y="2588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3629875" y="944950"/>
            <a:ext cx="5245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Joine usdayvhvsgi, Sallie Waters dudoe.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Nvgi diniyotli dunikahe Siquoya ale Sallie. </a:t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 sz="1800">
                <a:solidFill>
                  <a:srgbClr val="FFFFFF"/>
                </a:solidFill>
              </a:rPr>
              <a:t>Eyagu, Guuneki, Uluja ale Tisi dundoe na diniyotli jidunikahe Siquoya ale Sallie.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87900" y="2588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3629875" y="944950"/>
            <a:ext cx="4726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ᎦᏙ ᎤᏍᏗ ᏚᏙᎡ ᏦᎢᏁ ᎤᏍᏓᏴᎲᏍᎩ?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</a:rPr>
              <a:t>Sallie Waters ᏚᏙᎡ ᏦᎢᏁ ᎤᏍᏓᏴᎲᏍᎩ.</a:t>
            </a:r>
            <a:endParaRPr sz="1800">
              <a:solidFill>
                <a:srgbClr val="9FC5E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ᎯᎳ ᏯᏂ ᏗᏂᏲᏟ ᏚᏂᎧᎮ ᏏᏉᏯ ᎠᎴ Sallie?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FC5E8"/>
                </a:solidFill>
              </a:rPr>
              <a:t>ᏅᎩ ᏗᏂᏲᏟ ᏚᏂᎧᎮ ᏏᏉᏯ ᎠᎴ Sallie.</a:t>
            </a:r>
            <a:r>
              <a:rPr lang="en" sz="1800">
                <a:solidFill>
                  <a:srgbClr val="FFFFFF"/>
                </a:solidFill>
              </a:rPr>
              <a:t>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87900" y="1463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181850" y="848600"/>
            <a:ext cx="43902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ᎠᏣᎳᎩ-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is Cherokee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ᎠᏲᏁᎦ- </a:t>
            </a:r>
            <a:r>
              <a:rPr lang="en" sz="2400">
                <a:solidFill>
                  <a:srgbClr val="FFD966"/>
                </a:solidFill>
                <a:latin typeface="Roboto"/>
                <a:ea typeface="Roboto"/>
                <a:cs typeface="Roboto"/>
                <a:sym typeface="Roboto"/>
              </a:rPr>
              <a:t>he/she is white</a:t>
            </a:r>
            <a:endParaRPr sz="2400">
              <a:solidFill>
                <a:srgbClr val="FFD9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ᎠᎬᎿᎨ-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is black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ᏥᏁᎳ-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I live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ᎯᎾᎴ-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you live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ᎦᏁᎳ-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lives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ᎦᏓᏆᎵ-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clay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ᏗᎨᎬᎢ-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I am from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ᏖᎬᎢ-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you are from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ᏤᎬᎢ-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is from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20"/>
          <p:cNvSpPr txBox="1"/>
          <p:nvPr/>
        </p:nvSpPr>
        <p:spPr>
          <a:xfrm>
            <a:off x="4511375" y="848600"/>
            <a:ext cx="45633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ᏥᏍᎦᏯ-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I am a man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ᎢᏧᎳ-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both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ᏥᏣᎳᎩ-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I am Cherokee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ᏥᏲᏁᎦ-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I am white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ᏓᎩᎸᏫᏍᏓᏁᎰ-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I work at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ᏧᏴᏜᏗᏜ-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North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ᏝᎪ-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Jay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ᏍᎦᏚᎩ-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community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ᏗᏛᏓᏅᎯ-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brick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87900" y="1463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2" name="Google Shape;112;p21"/>
          <p:cNvSpPr txBox="1"/>
          <p:nvPr/>
        </p:nvSpPr>
        <p:spPr>
          <a:xfrm>
            <a:off x="181850" y="848600"/>
            <a:ext cx="43902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ᎠᎩᏥ-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my mother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ᎠᎩᏙᏓ-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my father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ᏥᎨᏒ-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that used to be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ᎤᏲᎱᏒ-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died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ᎨᎮ-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was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ᎤᏕᏁ-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was born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ᎤᏙᏓ-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his/her father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ᎤᏥ-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his/her mother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ᏧᏍᏓᏴᎲᏍᎩ-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wives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ᎤᏍᏓᏴᎲᏍᎩ-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wife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4009150" y="848600"/>
            <a:ext cx="50655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ᏚᏪᎧᎮ-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had living things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ᎠᎬᏱ-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first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ᏔᎵᏁ-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second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ᏦᎢᏁ-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 third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ᎤᏂᎧᎮ-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they had a living thing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ᏚᏂᎧᎮ-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they had living things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ᏚᎾᏙᎡ-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were their names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ᎠᏲᏟ-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child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ᏗᏂᏲᏟ-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children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