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df5bb762b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df5bb762b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df5bb762b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df5bb762b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df5bb762b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df5bb762b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df5bb762b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df5bb762b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df5bb762b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df5bb762b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d995c6ad6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d995c6ad6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d3411d35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d3411d35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df5bb762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df5bb762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d983a5da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d983a5da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dead38b5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dead38b5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dead38b5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dead38b5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ead38b5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ead38b5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df5bb762b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df5bb762b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ᏣᏁᎵᏁ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 ᏣᎳᎩ ᎠᏕᎶᏆᏍᏗ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5562619" cy="36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5784275" y="1333500"/>
            <a:ext cx="29616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Dijagoliyedis jaduli?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5784275" y="2715500"/>
            <a:ext cx="33597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Tla yawaduli digigoliyedi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 ᏣᎳᎩ ᎠᏕᎶᏆᏍᏗ</a:t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75" y="1201275"/>
            <a:ext cx="4926097" cy="369457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5784275" y="1333500"/>
            <a:ext cx="29616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dijanogisdis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jaduli?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5867400" y="2715500"/>
            <a:ext cx="29616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Tla yawaduli  dikinogisdi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 ᏣᎳᎩ ᎠᏕᎶᏆᏍᏗ</a:t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00" y="1209925"/>
            <a:ext cx="5540248" cy="369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5784275" y="1333500"/>
            <a:ext cx="29616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jalsdaiyudis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jaduli?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5867400" y="2715500"/>
            <a:ext cx="29616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Tla yawaduli awalsdaidi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 ᏣᎳᎩ ᎠᏕᎶᏆᏍᏗ</a:t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75" y="1227250"/>
            <a:ext cx="4861949" cy="36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5784275" y="1333500"/>
            <a:ext cx="29616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jahwahisdis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jaduli?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5867400" y="2715500"/>
            <a:ext cx="29616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Tla yawaduli agihwahisdi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 ᏣᎳᎩ ᎠᏕᎶᏆᏍᏗ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387900" y="1463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2" name="Google Shape;162;p27"/>
          <p:cNvSpPr txBox="1"/>
          <p:nvPr/>
        </p:nvSpPr>
        <p:spPr>
          <a:xfrm>
            <a:off x="181850" y="848600"/>
            <a:ext cx="4390200" cy="4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ᎠᎵᏣᏙᎲᏍᎩ-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Preacher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ᎦᏬᏂᏍᎩ-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Speaker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ᏧᏠᎦᎴᏗ-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Santa Clause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ᎠᏩᏚᎵ-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I want it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ᏣᏚᎵ-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You want it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ᎤᏚᎵ-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wants it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ᏗᏁᎵᏙᏗ-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toy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ᏓᏩᏚᎵ-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I want them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ᏕᏣᏚᎵ-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You want them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ᎢᏤ-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new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4182350" y="848600"/>
            <a:ext cx="4892100" cy="4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ᎦᎾᏌᏁᏍᏙᏗ-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Truck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ᏔᎷᎩᏍᎩ ᏴᏫ-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Robot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ᎩᎦᎨ-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Red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ᎤᎯᏯᏝ-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He’s wearing a collar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ᎪᎱᏍᏗ-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Something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ᎨᎵᏍᎩ-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Pie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87900" y="126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87900" y="664450"/>
            <a:ext cx="836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ᏏᏊ ᏥᏂᎪᎵᏯ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30006" t="0"/>
          <a:stretch/>
        </p:blipFill>
        <p:spPr>
          <a:xfrm>
            <a:off x="387900" y="1312150"/>
            <a:ext cx="3347976" cy="31887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983625" y="1242725"/>
            <a:ext cx="47724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Ahani ditlilosdanv nvyaha.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Hiyoligis hia asgaya?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Martin Luther King, Jr dudoe.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Agvhnage gese.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Atlanta, Georgia jegvi MLK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Martin Luther King Sr dudoe udoda.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Alberta  Williams King dudoe uji. 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Coretta Scott dudoe usdayvhvsga.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Aljadohvsgi ale osd gawonisgi gese MLK.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Memphis, Tennessee uyohusv.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87900" y="126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 ᏣᎳᎩ ᎠᏕᎶᏆᏍᏗ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0" l="0" r="30006" t="0"/>
          <a:stretch/>
        </p:blipFill>
        <p:spPr>
          <a:xfrm>
            <a:off x="387900" y="773625"/>
            <a:ext cx="1821402" cy="173474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387900" y="2450925"/>
            <a:ext cx="3017100" cy="2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Ahani ditlilosdanv nvyaha.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Hiyoligis hia asgaya?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Martin Luther King, Jr dudoe.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Agvhnage gese.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Atlanta, Georgia jegvi MLK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Martin Luther King Sr dudoe udoda.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Alberta  Williams King dudoe uji. 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Coretta Scott dudoe usdayvhvsga.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Aljadohvsgi ale osd gawonisgi gese MLK.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Memphis, Tennessee uyohusv.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645475" y="666750"/>
            <a:ext cx="5446500" cy="44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ᎠᎬᎿᎨᏍ ᎠᏲᏁᎦᎨ MLK?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ᎠᎬᎿᎨ.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ᏚᏙᎡ ᎤᏙᏓ?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9DAF8"/>
                </a:solidFill>
                <a:latin typeface="Roboto"/>
                <a:ea typeface="Roboto"/>
                <a:cs typeface="Roboto"/>
                <a:sym typeface="Roboto"/>
              </a:rPr>
              <a:t>Martin Luther King Sr ᏚᏙᎡ ᎤᏙᏓ.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ᏚᏙᎡ ᎤᏥ?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Alberta Williams King ᏚᏙᎡ ᎤᏥ.</a:t>
            </a:r>
            <a:endParaRPr sz="24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ᏚᏙᎡ ᎤᏍᏓᏴᎲᏍᎦ?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Correta Scott King ᏚᏙᎡ ᎤᏍᏓᏴᎲᏍᎦ. </a:t>
            </a:r>
            <a:endParaRPr sz="24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ᏗᎦᎶᎩᏍᎩᏍ ᎠᎵᏣᏙᎲᏍᎩᎨ ᎨᏎ MLK?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ᎠᎵᏣᏙᎲᏍᎩ ᎨᏎ. </a:t>
            </a:r>
            <a:endParaRPr sz="24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ᎭᏢ ᎤᏲᎱᏒ MLK?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Memphis Tenessee ᎤᏲᎱᏒ.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3957200" y="1099700"/>
            <a:ext cx="5013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Utvsonv.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Judlogaled dudo.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“Gado usdi jaduli?” judlogaled unosele achuja.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“Dinehldodi dawaduli.” udvne achuja.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“Gado usdi dinehldodi dejaduli?” utvdvne judlogaled.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“Ije gansanesdodi ale talugisgi yvwi dawaduli.” udvne achuj.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3652401" cy="2703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87900" y="126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152400" y="2749750"/>
            <a:ext cx="2864700" cy="22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Utvsonv.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Judlogaled dudo.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“Gado usdi jaduli?” judlogaled unosele achuja.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“Dinehldodi dawaduli.” udvne achuja.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“Gado usdi dinehldodi dejaduli?” utvdvne judlogaled.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“Ije gansanesdodi ale talugisgi dawaduli.” udvne achuj.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30400"/>
            <a:ext cx="2567775" cy="19004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3168950" y="773250"/>
            <a:ext cx="4770600" cy="40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ᎤᏛᏐᏅᏍ ᎠᎦᏴᎵᎨᎨ ᏧᏠᎦᎴᏗ?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ᎤᏛᏐᏅ ᏧᏠᎦᎴᏗ. 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ᎠᎨᏳᏣᏍ ᎠᏧᏣᎨ ᏗᏁᎵᏙᏗ ᏚᏚᎵ?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ᎠᏧᏣ ᏗᏁᎵᏙᏗ ᏚᏚᎵ. 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ᏚᏚᎵ ᎠᏧᏣ?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ᎢᏤ ᎦᎾᏌᏁᏍᏙᏗ ᎠᎴ ᏔᎷᎩᏍᎩ ᏚᏚᎵ ᎠᏧᏣ.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3957200" y="1099700"/>
            <a:ext cx="5013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Ahani usdi gitli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Gvhnage ulsuwid na gitli.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Gigage uhyatla.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Gohusdi uduli na gitli.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Gelisgi uduli gitli.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Uyotli gitli!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00" y="1099700"/>
            <a:ext cx="3131245" cy="369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233775" y="2883600"/>
            <a:ext cx="3636900" cy="22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Ahani usdi gitli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Gvhnage ulsuwid na gitli.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Gigage uhyatla.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Gohusdi uduli na gitli.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Gelisgi uduli gitli.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Uyotli gitli!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50" y="1099700"/>
            <a:ext cx="1588097" cy="1873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3602200" y="1099700"/>
            <a:ext cx="49875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ᎤᏔᎾᏍ ᎩᏟ?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Ꮭ. Ꮭ ᎤᏔᎾ ᏱᎩ ᎩᏟ. ᎤᏍᏗ.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ᎤᏁᎦᏍ ᎬᎿᎨᎨ ᎤᎵᏑᏫᏗ Ꮎ ᎩᏟ?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ᎬᎿᎨ ᎤᎵᏑᏫᏗ Ꮎ ᎩᏟ.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ᎤᎵᏑᏫᏗ ᎤᏯᏝ Ꮎ ᎩᏟ?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ᎩᎦᎨ ᎤᎵᏑᏫᏗ ᎤᏯᏝ.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ᎤᏚᎵ Ꮎ ᎩᏟ?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ᎨᎵᏍᎩ ᎤᏚᎵ Ꮎ ᎩᏟ.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 ᏣᎳᎩ ᎠᏕᎶᏆᏍᏗ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Gado usdi jaduli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Gado usdi jaduli ijadvndi?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