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y="5143500" cx="9144000"/>
  <p:notesSz cx="6858000" cy="9144000"/>
  <p:embeddedFontLst>
    <p:embeddedFont>
      <p:font typeface="Roboto Slab"/>
      <p:regular r:id="rId21"/>
      <p:bold r:id="rId22"/>
    </p:embeddedFont>
    <p:embeddedFont>
      <p:font typeface="Roboto"/>
      <p:regular r:id="rId23"/>
      <p:bold r:id="rId24"/>
      <p:italic r:id="rId25"/>
      <p:boldItalic r:id="rId2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RobotoSlab-bold.fntdata"/><Relationship Id="rId21" Type="http://schemas.openxmlformats.org/officeDocument/2006/relationships/font" Target="fonts/RobotoSlab-regular.fntdata"/><Relationship Id="rId24" Type="http://schemas.openxmlformats.org/officeDocument/2006/relationships/font" Target="fonts/Roboto-bold.fntdata"/><Relationship Id="rId23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-boldItalic.fntdata"/><Relationship Id="rId25" Type="http://schemas.openxmlformats.org/officeDocument/2006/relationships/font" Target="fonts/Robo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5dead38b59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5dead38b59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dead38b59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dead38b59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5dead38b59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5dead38b59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g5dead38b59_0_14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6" name="Google Shape;166;g5dead38b59_0_14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5dead38b59_0_14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5dead38b59_0_14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5dead38b59_0_15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5dead38b59_0_1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d995c6ad6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d995c6ad6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5dead38b59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5dead38b59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5dead38b59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5dead38b59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g5dead38b59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g5dead38b59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5dead38b59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5dead38b59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dead38b59_0_7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5dead38b59_0_7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dead38b59_0_6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dead38b59_0_6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5dead38b59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5dead38b59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Google Shape;11;p2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2" name="Google Shape;12;p2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1C232"/>
              </a:buClr>
              <a:buSzPts val="2400"/>
              <a:buFont typeface="Roboto Slab"/>
              <a:buNone/>
              <a:defRPr sz="2400">
                <a:solidFill>
                  <a:srgbClr val="F1C232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400"/>
              <a:buFont typeface="Roboto Slab"/>
              <a:buNone/>
              <a:defRPr sz="2400">
                <a:solidFill>
                  <a:schemeClr val="accent5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150" y="5076825"/>
            <a:ext cx="9143700" cy="66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87900" y="1152450"/>
            <a:ext cx="8368200" cy="1538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3000"/>
              <a:buNone/>
              <a:defRPr sz="1300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87900" y="2919450"/>
            <a:ext cx="83682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Google Shape;16;p3"/>
          <p:cNvCxnSpPr/>
          <p:nvPr/>
        </p:nvCxnSpPr>
        <p:spPr>
          <a:xfrm>
            <a:off x="4359602" y="281746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7" name="Google Shape;17;p3"/>
          <p:cNvSpPr txBox="1"/>
          <p:nvPr>
            <p:ph type="title"/>
          </p:nvPr>
        </p:nvSpPr>
        <p:spPr>
          <a:xfrm>
            <a:off x="480750" y="1764950"/>
            <a:ext cx="8222100" cy="907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Google Shape;20;p4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1" name="Google Shape;21;p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5" name="Google Shape;25;p5"/>
          <p:cNvCxnSpPr/>
          <p:nvPr/>
        </p:nvCxnSpPr>
        <p:spPr>
          <a:xfrm>
            <a:off x="492563" y="1260284"/>
            <a:ext cx="4248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26" name="Google Shape;26;p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879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756200" y="1489825"/>
            <a:ext cx="3999900" cy="307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4" name="Google Shape;34;p7"/>
          <p:cNvCxnSpPr/>
          <p:nvPr/>
        </p:nvCxnSpPr>
        <p:spPr>
          <a:xfrm>
            <a:off x="489218" y="1412277"/>
            <a:ext cx="331500" cy="0"/>
          </a:xfrm>
          <a:prstGeom prst="straightConnector1">
            <a:avLst/>
          </a:prstGeom>
          <a:noFill/>
          <a:ln cap="flat" cmpd="sng" w="38100">
            <a:solidFill>
              <a:schemeClr val="accent4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35" name="Google Shape;35;p7"/>
          <p:cNvSpPr txBox="1"/>
          <p:nvPr>
            <p:ph type="title"/>
          </p:nvPr>
        </p:nvSpPr>
        <p:spPr>
          <a:xfrm>
            <a:off x="3879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387900" y="1594025"/>
            <a:ext cx="2808000" cy="268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7" name="Google Shape;37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3"/>
            <a:ext cx="540900" cy="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1209075"/>
            <a:ext cx="4045200" cy="1506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1pPr>
            <a:lvl2pPr lvl="1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2pPr>
            <a:lvl3pPr lvl="2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3pPr>
            <a:lvl4pPr lvl="3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4pPr>
            <a:lvl5pPr lvl="4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5pPr>
            <a:lvl6pPr lvl="5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6pPr>
            <a:lvl7pPr lvl="6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7pPr>
            <a:lvl8pPr lvl="7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8pPr>
            <a:lvl9pPr lvl="8" algn="ctr">
              <a:spcBef>
                <a:spcPts val="0"/>
              </a:spcBef>
              <a:spcAft>
                <a:spcPts val="0"/>
              </a:spcAft>
              <a:buSzPts val="3800"/>
              <a:buNone/>
              <a:defRPr sz="3800"/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100"/>
              <a:buNone/>
              <a:defRPr sz="2100">
                <a:solidFill>
                  <a:schemeClr val="accent5"/>
                </a:solidFill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337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Roboto Slab"/>
              <a:buNone/>
              <a:defRPr>
                <a:latin typeface="Roboto Slab"/>
                <a:ea typeface="Roboto Slab"/>
                <a:cs typeface="Roboto Slab"/>
                <a:sym typeface="Roboto Slab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9.xml"/><Relationship Id="rId10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0.xml"/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9" Type="http://schemas.openxmlformats.org/officeDocument/2006/relationships/slideLayout" Target="../slideLayouts/slideLayout7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rina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 Slab"/>
              <a:buNone/>
              <a:defRPr sz="3000">
                <a:solidFill>
                  <a:schemeClr val="dk1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87900" y="1489824"/>
            <a:ext cx="8368200" cy="307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"/>
              <a:buChar char="●"/>
              <a:defRPr sz="18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●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"/>
              <a:buChar char="○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"/>
              <a:buChar char="■"/>
              <a:defRPr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03625" y="4198575"/>
            <a:ext cx="813699" cy="813699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8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1680302" y="1188925"/>
            <a:ext cx="57834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/>
              <a:t>ᎣᏏᏲ</a:t>
            </a:r>
            <a:endParaRPr sz="9600"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1680302" y="3049450"/>
            <a:ext cx="5783400" cy="9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ᏐᏁᎵᏁ</a:t>
            </a:r>
            <a:r>
              <a:rPr lang="en" sz="3600"/>
              <a:t> ᏣᎳᎩ ᎠᏕᎶᏆᏍᏗ</a:t>
            </a:r>
            <a:endParaRPr sz="36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2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40" name="Google Shape;140;p22"/>
          <p:cNvPicPr preferRelativeResize="0"/>
          <p:nvPr/>
        </p:nvPicPr>
        <p:blipFill rotWithShape="1">
          <a:blip r:embed="rId3">
            <a:alphaModFix/>
          </a:blip>
          <a:srcRect b="0" l="0" r="0" t="34857"/>
          <a:stretch/>
        </p:blipFill>
        <p:spPr>
          <a:xfrm>
            <a:off x="957675" y="695298"/>
            <a:ext cx="6714248" cy="4373723"/>
          </a:xfrm>
          <a:prstGeom prst="rect">
            <a:avLst/>
          </a:prstGeom>
          <a:noFill/>
          <a:ln>
            <a:noFill/>
          </a:ln>
        </p:spPr>
      </p:pic>
      <p:sp>
        <p:nvSpPr>
          <p:cNvPr id="141" name="Google Shape;141;p22"/>
          <p:cNvSpPr txBox="1"/>
          <p:nvPr/>
        </p:nvSpPr>
        <p:spPr>
          <a:xfrm>
            <a:off x="5628400" y="1731825"/>
            <a:ext cx="19830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amo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2" name="Google Shape;142;p22"/>
          <p:cNvSpPr/>
          <p:nvPr/>
        </p:nvSpPr>
        <p:spPr>
          <a:xfrm>
            <a:off x="259750" y="2987375"/>
            <a:ext cx="1688400" cy="2511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3" name="Google Shape;143;p22"/>
          <p:cNvSpPr/>
          <p:nvPr/>
        </p:nvSpPr>
        <p:spPr>
          <a:xfrm rot="10800000">
            <a:off x="1723175" y="2610725"/>
            <a:ext cx="432900" cy="1004400"/>
          </a:xfrm>
          <a:prstGeom prst="bentArrow">
            <a:avLst>
              <a:gd fmla="val 25000" name="adj1"/>
              <a:gd fmla="val 25000" name="adj2"/>
              <a:gd fmla="val 25000" name="adj3"/>
              <a:gd fmla="val 43750" name="adj4"/>
            </a:avLst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4" name="Google Shape;144;p22"/>
          <p:cNvSpPr txBox="1"/>
          <p:nvPr/>
        </p:nvSpPr>
        <p:spPr>
          <a:xfrm>
            <a:off x="302975" y="3151900"/>
            <a:ext cx="1420200" cy="63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hawin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22"/>
          <p:cNvSpPr txBox="1"/>
          <p:nvPr/>
        </p:nvSpPr>
        <p:spPr>
          <a:xfrm>
            <a:off x="4260275" y="4416125"/>
            <a:ext cx="2346600" cy="47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wudelije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22"/>
          <p:cNvSpPr txBox="1"/>
          <p:nvPr/>
        </p:nvSpPr>
        <p:spPr>
          <a:xfrm>
            <a:off x="5247400" y="580100"/>
            <a:ext cx="34203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hawin amo wudelitse.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3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52" name="Google Shape;152;p23"/>
          <p:cNvPicPr preferRelativeResize="0"/>
          <p:nvPr/>
        </p:nvPicPr>
        <p:blipFill rotWithShape="1">
          <a:blip r:embed="rId3">
            <a:alphaModFix/>
          </a:blip>
          <a:srcRect b="29863" l="0" r="0" t="15058"/>
          <a:stretch/>
        </p:blipFill>
        <p:spPr>
          <a:xfrm>
            <a:off x="758500" y="1186325"/>
            <a:ext cx="6471848" cy="35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23"/>
          <p:cNvSpPr txBox="1"/>
          <p:nvPr/>
        </p:nvSpPr>
        <p:spPr>
          <a:xfrm>
            <a:off x="2814200" y="1342150"/>
            <a:ext cx="2389800" cy="72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juwenvsvdidl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23"/>
          <p:cNvSpPr txBox="1"/>
          <p:nvPr/>
        </p:nvSpPr>
        <p:spPr>
          <a:xfrm>
            <a:off x="4035125" y="3039350"/>
            <a:ext cx="15672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wulose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5" name="Google Shape;155;p23"/>
          <p:cNvSpPr txBox="1"/>
          <p:nvPr/>
        </p:nvSpPr>
        <p:spPr>
          <a:xfrm>
            <a:off x="5680375" y="710050"/>
            <a:ext cx="3195300" cy="82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Juwenvsvdidla wulose,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1" name="Google Shape;161;p24"/>
          <p:cNvSpPr txBox="1"/>
          <p:nvPr/>
        </p:nvSpPr>
        <p:spPr>
          <a:xfrm>
            <a:off x="5992075" y="3030675"/>
            <a:ext cx="2173500" cy="67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uyosisge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2" name="Google Shape;16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340600" y="1144125"/>
            <a:ext cx="2462808" cy="3694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4"/>
          <p:cNvSpPr txBox="1"/>
          <p:nvPr/>
        </p:nvSpPr>
        <p:spPr>
          <a:xfrm>
            <a:off x="6130625" y="701375"/>
            <a:ext cx="22947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 uyosisge.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2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69" name="Google Shape;169;p25"/>
          <p:cNvSpPr txBox="1"/>
          <p:nvPr/>
        </p:nvSpPr>
        <p:spPr>
          <a:xfrm>
            <a:off x="528225" y="1144125"/>
            <a:ext cx="71523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gitli uyosisge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retold by Peggy Girty-Flute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Juwenvse wakte gitli. Hawiya uhnvsgatle. Asvtlv degandisge. Amayi widukanane, soi gitli wagotihe, elisge, Hawiya uhnvsgatlv. Siquu soi hawiya udulisge, Widusiwise, Hawiya  uwohosele, hawin amo wudelitse. Juwenvsvdidla wulose, uyosisge.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75" name="Google Shape;175;p26"/>
          <p:cNvSpPr txBox="1"/>
          <p:nvPr/>
        </p:nvSpPr>
        <p:spPr>
          <a:xfrm>
            <a:off x="528225" y="1144125"/>
            <a:ext cx="7152300" cy="3852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ᏧᏪᏅᏒᏍ ᎤᎾᏕᎶᏆᏍᏗᎨ ᏩᎧᏖ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ᏧᏪᏅᏒ ᏩᎧᏖ ᎩᏟ.</a:t>
            </a:r>
            <a:endParaRPr sz="2400">
              <a:solidFill>
                <a:srgbClr val="C9DAF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ᎭᏫᏯᏍ ᎤᏅᏍᎦᏞ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ᎥᎥ. ᎭᏫᏯ ᎤᏅᏍᎦᏞ.</a:t>
            </a:r>
            <a:endParaRPr sz="2400">
              <a:solidFill>
                <a:srgbClr val="C9DAF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ᏅᏃᎯᏍ  ᎠᏒᏢᎨ ᏕᎦᎾᏗᏍᎨ?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ᎠᏒᏢ ᏕᎦᎾᏗᏍᎨ.</a:t>
            </a:r>
            <a:endParaRPr sz="2400">
              <a:solidFill>
                <a:srgbClr val="C9DAF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ᎠᎹᏱ ᏫᏚᎧᎾᏁ, ᎦᏙ ᎤᏍᏗ ᏩᎪᏘᎮ ᎩᏟ?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ᏐᎢ ᎩᏟ ᏩᎪᏘᎮ Ꮎ ᎩᏟ.</a:t>
            </a:r>
            <a:endParaRPr sz="2400">
              <a:solidFill>
                <a:srgbClr val="C9DAF8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ᎦᏙᎲ ᎭᏫᏯ ᏧᏬᎰᏎᎴ?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C9DAF8"/>
                </a:solidFill>
                <a:latin typeface="Roboto"/>
                <a:ea typeface="Roboto"/>
                <a:cs typeface="Roboto"/>
                <a:sym typeface="Roboto"/>
              </a:rPr>
              <a:t>ᏫᏚᏏᏫᏎ.</a:t>
            </a: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1" st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2" st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>
                                            <p:txEl>
                                              <p:pRg end="13" st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7"/>
          <p:cNvSpPr txBox="1"/>
          <p:nvPr>
            <p:ph type="title"/>
          </p:nvPr>
        </p:nvSpPr>
        <p:spPr>
          <a:xfrm>
            <a:off x="387900" y="146300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181" name="Google Shape;181;p27"/>
          <p:cNvSpPr txBox="1"/>
          <p:nvPr/>
        </p:nvSpPr>
        <p:spPr>
          <a:xfrm>
            <a:off x="181850" y="848600"/>
            <a:ext cx="43902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ᎭᏫᏯ-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meat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ᎤᏅᏍᎦᏞ-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was in his mouth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ᎠᏒᏢ-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Bridge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ᏕᎦᎾᏗᏍᎨ-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crossed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ᎠᎹᏱ-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the water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ᏫᏚᎧᎾᏁ-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looked at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ᏐᎢ-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another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ᏩᎪᏘᎮ-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saw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ᎡᎵᏍᎨ-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thought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ᏏᏊ-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more, again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4416125" y="848600"/>
            <a:ext cx="4658400" cy="408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ᎤᏚᎵᏍᎨ-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wanted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ᏫᏚᏏᏫᏎ-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 barked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ᎤᏬᎰᏎᎴ-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dropped it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ᎭᏫᏂ-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under, beneath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ᎠᎼ-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in the water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ᏭᏕᎵᏤ-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it went down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ᏭᎶᏎ-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 she went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Roboto"/>
              <a:buChar char="●"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ᎤᏲᏏᏍᎨ- </a:t>
            </a:r>
            <a:r>
              <a:rPr lang="en" sz="2400">
                <a:solidFill>
                  <a:srgbClr val="F1C232"/>
                </a:solidFill>
                <a:latin typeface="Roboto"/>
                <a:ea typeface="Roboto"/>
                <a:cs typeface="Roboto"/>
                <a:sym typeface="Roboto"/>
              </a:rPr>
              <a:t>he/she was hungry</a:t>
            </a:r>
            <a:endParaRPr sz="2400">
              <a:solidFill>
                <a:srgbClr val="F1C232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9144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>
                                            <p:txEl>
                                              <p:pRg end="10" st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87900" y="1002275"/>
            <a:ext cx="8368200" cy="390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ᎢᏓᎴᎾ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ctr">
              <a:spcBef>
                <a:spcPts val="1600"/>
              </a:spcBef>
              <a:spcAft>
                <a:spcPts val="0"/>
              </a:spcAft>
              <a:buNone/>
            </a:pPr>
            <a:r>
              <a:rPr lang="en" sz="3600">
                <a:solidFill>
                  <a:srgbClr val="FFFFFF"/>
                </a:solidFill>
              </a:rPr>
              <a:t>ᏣᎳᎩ ᎢᏗᏬᏂ!</a:t>
            </a:r>
            <a:endParaRPr sz="3600">
              <a:solidFill>
                <a:srgbClr val="FFFFFF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 sz="36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sp>
        <p:nvSpPr>
          <p:cNvPr id="75" name="Google Shape;75;p15"/>
          <p:cNvSpPr txBox="1"/>
          <p:nvPr/>
        </p:nvSpPr>
        <p:spPr>
          <a:xfrm>
            <a:off x="528225" y="1144125"/>
            <a:ext cx="7152300" cy="369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Na gitli uyosisge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As retold by Peggy Girty-Flute</a:t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FFFFFF"/>
                </a:solidFill>
              </a:rPr>
              <a:t>Juwenvse wakte gitli. Hawiya uhnvsgatle. Asvtlv degandisge. Amayi widukanane, soi gitli wagotihe, elisge, Hawiya uhnvsgatlv. Siquu soi hawiya udulisge, Widusiwise, Hawiya  uwohosele, hawin amo wudelitse. Juwenvsvdidla wulose, uyosisge.</a:t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5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9863" l="0" r="0" t="15058"/>
          <a:stretch/>
        </p:blipFill>
        <p:spPr>
          <a:xfrm>
            <a:off x="758500" y="1186325"/>
            <a:ext cx="6471848" cy="3564525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6"/>
          <p:cNvSpPr txBox="1"/>
          <p:nvPr/>
        </p:nvSpPr>
        <p:spPr>
          <a:xfrm>
            <a:off x="95250" y="1298850"/>
            <a:ext cx="21387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juwenvsv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3602200" y="3177900"/>
            <a:ext cx="20175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wakte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836225" y="2788225"/>
            <a:ext cx="1861800" cy="51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gitli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4874250" y="711125"/>
            <a:ext cx="33552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Juwenvse wakte gitli.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7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91" name="Google Shape;9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85050" y="348950"/>
            <a:ext cx="4549500" cy="4549500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7"/>
          <p:cNvSpPr txBox="1"/>
          <p:nvPr/>
        </p:nvSpPr>
        <p:spPr>
          <a:xfrm>
            <a:off x="1974275" y="3948550"/>
            <a:ext cx="1411500" cy="753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hawiya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3" name="Google Shape;93;p17"/>
          <p:cNvSpPr txBox="1"/>
          <p:nvPr/>
        </p:nvSpPr>
        <p:spPr>
          <a:xfrm>
            <a:off x="5385975" y="2788225"/>
            <a:ext cx="2242800" cy="649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uhnvsgatle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94" name="Google Shape;94;p17"/>
          <p:cNvCxnSpPr/>
          <p:nvPr/>
        </p:nvCxnSpPr>
        <p:spPr>
          <a:xfrm flipH="1">
            <a:off x="4814450" y="3316450"/>
            <a:ext cx="1212300" cy="363600"/>
          </a:xfrm>
          <a:prstGeom prst="straightConnector1">
            <a:avLst/>
          </a:prstGeom>
          <a:noFill/>
          <a:ln cap="flat" cmpd="sng" w="9525">
            <a:solidFill>
              <a:srgbClr val="FFFFFF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95" name="Google Shape;95;p17"/>
          <p:cNvSpPr txBox="1"/>
          <p:nvPr/>
        </p:nvSpPr>
        <p:spPr>
          <a:xfrm>
            <a:off x="5290700" y="744675"/>
            <a:ext cx="35328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Hawiya uhnvsgatle.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8"/>
          <p:cNvSpPr txBox="1"/>
          <p:nvPr>
            <p:ph type="title"/>
          </p:nvPr>
        </p:nvSpPr>
        <p:spPr>
          <a:xfrm>
            <a:off x="387900" y="46667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01" name="Google Shape;10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8875" y="839000"/>
            <a:ext cx="4376303" cy="4376303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8"/>
          <p:cNvSpPr txBox="1"/>
          <p:nvPr/>
        </p:nvSpPr>
        <p:spPr>
          <a:xfrm>
            <a:off x="3351050" y="2182125"/>
            <a:ext cx="19395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>
                <a:latin typeface="Roboto"/>
                <a:ea typeface="Roboto"/>
                <a:cs typeface="Roboto"/>
                <a:sym typeface="Roboto"/>
              </a:rPr>
              <a:t>asvtlv</a:t>
            </a:r>
            <a:endParaRPr b="1" sz="3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8"/>
          <p:cNvSpPr txBox="1"/>
          <p:nvPr/>
        </p:nvSpPr>
        <p:spPr>
          <a:xfrm>
            <a:off x="3199500" y="969825"/>
            <a:ext cx="2745000" cy="562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degandisge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4" name="Google Shape;104;p18"/>
          <p:cNvSpPr txBox="1"/>
          <p:nvPr/>
        </p:nvSpPr>
        <p:spPr>
          <a:xfrm>
            <a:off x="5567800" y="588825"/>
            <a:ext cx="31884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Asvtlv degandisge.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9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10" name="Google Shape;110;p19"/>
          <p:cNvPicPr preferRelativeResize="0"/>
          <p:nvPr/>
        </p:nvPicPr>
        <p:blipFill rotWithShape="1">
          <a:blip r:embed="rId3">
            <a:alphaModFix/>
          </a:blip>
          <a:srcRect b="33845" l="0" r="26079" t="15766"/>
          <a:stretch/>
        </p:blipFill>
        <p:spPr>
          <a:xfrm>
            <a:off x="1901550" y="1272875"/>
            <a:ext cx="5411348" cy="3688778"/>
          </a:xfrm>
          <a:prstGeom prst="rect">
            <a:avLst/>
          </a:prstGeom>
          <a:noFill/>
          <a:ln>
            <a:noFill/>
          </a:ln>
        </p:spPr>
      </p:pic>
      <p:sp>
        <p:nvSpPr>
          <p:cNvPr id="111" name="Google Shape;111;p19"/>
          <p:cNvSpPr txBox="1"/>
          <p:nvPr/>
        </p:nvSpPr>
        <p:spPr>
          <a:xfrm>
            <a:off x="1255575" y="3281800"/>
            <a:ext cx="1835700" cy="6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00FFFF"/>
                </a:solidFill>
                <a:latin typeface="Roboto"/>
                <a:ea typeface="Roboto"/>
                <a:cs typeface="Roboto"/>
                <a:sym typeface="Roboto"/>
              </a:rPr>
              <a:t>amayi</a:t>
            </a:r>
            <a:endParaRPr sz="3000">
              <a:solidFill>
                <a:srgbClr val="00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2" name="Google Shape;112;p19"/>
          <p:cNvSpPr txBox="1"/>
          <p:nvPr/>
        </p:nvSpPr>
        <p:spPr>
          <a:xfrm>
            <a:off x="6407725" y="2415900"/>
            <a:ext cx="2242800" cy="545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00"/>
                </a:solidFill>
                <a:latin typeface="Roboto"/>
                <a:ea typeface="Roboto"/>
                <a:cs typeface="Roboto"/>
                <a:sym typeface="Roboto"/>
              </a:rPr>
              <a:t>widukanane</a:t>
            </a:r>
            <a:endParaRPr sz="3000">
              <a:solidFill>
                <a:srgbClr val="FFFF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3" name="Google Shape;113;p19"/>
          <p:cNvSpPr txBox="1"/>
          <p:nvPr/>
        </p:nvSpPr>
        <p:spPr>
          <a:xfrm>
            <a:off x="5273375" y="614800"/>
            <a:ext cx="3377100" cy="74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Amayi widukanane,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0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275" y="641875"/>
            <a:ext cx="4392525" cy="4392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0"/>
          <p:cNvSpPr txBox="1"/>
          <p:nvPr/>
        </p:nvSpPr>
        <p:spPr>
          <a:xfrm>
            <a:off x="1697150" y="3775375"/>
            <a:ext cx="2061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Soi gitli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1" name="Google Shape;121;p20"/>
          <p:cNvCxnSpPr/>
          <p:nvPr/>
        </p:nvCxnSpPr>
        <p:spPr>
          <a:xfrm>
            <a:off x="3758150" y="4121725"/>
            <a:ext cx="1480500" cy="432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2" name="Google Shape;122;p20"/>
          <p:cNvSpPr txBox="1"/>
          <p:nvPr/>
        </p:nvSpPr>
        <p:spPr>
          <a:xfrm>
            <a:off x="6612050" y="3200400"/>
            <a:ext cx="2061000" cy="6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wagigoe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cxnSp>
        <p:nvCxnSpPr>
          <p:cNvPr id="123" name="Google Shape;123;p20"/>
          <p:cNvCxnSpPr>
            <a:stCxn id="122" idx="1"/>
          </p:cNvCxnSpPr>
          <p:nvPr/>
        </p:nvCxnSpPr>
        <p:spPr>
          <a:xfrm flipH="1">
            <a:off x="5593850" y="3546750"/>
            <a:ext cx="1018200" cy="20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24" name="Google Shape;124;p20"/>
          <p:cNvSpPr txBox="1"/>
          <p:nvPr/>
        </p:nvSpPr>
        <p:spPr>
          <a:xfrm>
            <a:off x="6961900" y="770650"/>
            <a:ext cx="19656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elisge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25" name="Google Shape;125;p20"/>
          <p:cNvSpPr txBox="1"/>
          <p:nvPr/>
        </p:nvSpPr>
        <p:spPr>
          <a:xfrm>
            <a:off x="398325" y="1298875"/>
            <a:ext cx="3186600" cy="86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soi gitli wagotihe, elisge,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1"/>
          <p:cNvSpPr txBox="1"/>
          <p:nvPr>
            <p:ph type="title"/>
          </p:nvPr>
        </p:nvSpPr>
        <p:spPr>
          <a:xfrm>
            <a:off x="387900" y="458025"/>
            <a:ext cx="8368200" cy="686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ᏐᏁᎵᏁ</a:t>
            </a:r>
            <a:r>
              <a:rPr lang="en"/>
              <a:t> ᏣᎳᎩ ᎠᏕᎶᏆᏍᏗ</a:t>
            </a:r>
            <a:endParaRPr/>
          </a:p>
        </p:txBody>
      </p:sp>
      <p:pic>
        <p:nvPicPr>
          <p:cNvPr id="131" name="Google Shape;13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44525" y="154138"/>
            <a:ext cx="4835227" cy="4835228"/>
          </a:xfrm>
          <a:prstGeom prst="rect">
            <a:avLst/>
          </a:prstGeom>
          <a:noFill/>
          <a:ln>
            <a:noFill/>
          </a:ln>
        </p:spPr>
      </p:pic>
      <p:sp>
        <p:nvSpPr>
          <p:cNvPr id="132" name="Google Shape;132;p21"/>
          <p:cNvSpPr txBox="1"/>
          <p:nvPr/>
        </p:nvSpPr>
        <p:spPr>
          <a:xfrm>
            <a:off x="2268675" y="2424550"/>
            <a:ext cx="2303400" cy="68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widusiwise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3" name="Google Shape;133;p21"/>
          <p:cNvSpPr txBox="1"/>
          <p:nvPr/>
        </p:nvSpPr>
        <p:spPr>
          <a:xfrm>
            <a:off x="5654400" y="3872300"/>
            <a:ext cx="2372700" cy="1020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  Hawiya uwohosele</a:t>
            </a:r>
            <a:endParaRPr sz="3000">
              <a:solidFill>
                <a:srgbClr val="FFFFFF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4" name="Google Shape;134;p21"/>
          <p:cNvSpPr txBox="1"/>
          <p:nvPr/>
        </p:nvSpPr>
        <p:spPr>
          <a:xfrm>
            <a:off x="372350" y="1203625"/>
            <a:ext cx="3385800" cy="99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</a:rPr>
              <a:t>Widusiwise, Hawiya  uwohosele,</a:t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RSU Theme">
  <a:themeElements>
    <a:clrScheme name="Marina">
      <a:dk1>
        <a:srgbClr val="FFFFFF"/>
      </a:dk1>
      <a:lt1>
        <a:srgbClr val="00517C"/>
      </a:lt1>
      <a:dk2>
        <a:srgbClr val="004065"/>
      </a:dk2>
      <a:lt2>
        <a:srgbClr val="CFD8DC"/>
      </a:lt2>
      <a:accent1>
        <a:srgbClr val="0277BD"/>
      </a:accent1>
      <a:accent2>
        <a:srgbClr val="558B2F"/>
      </a:accent2>
      <a:accent3>
        <a:srgbClr val="009688"/>
      </a:accent3>
      <a:accent4>
        <a:srgbClr val="039BE5"/>
      </a:accent4>
      <a:accent5>
        <a:srgbClr val="8BC34A"/>
      </a:accent5>
      <a:accent6>
        <a:srgbClr val="FFEB38"/>
      </a:accent6>
      <a:hlink>
        <a:srgbClr val="8BC34A"/>
      </a:hlink>
      <a:folHlink>
        <a:srgbClr val="8BC34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