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Slab"/>
      <p:regular r:id="rId26"/>
      <p:bold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regular.fntdata"/><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d8929b6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d8929b6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d8929ff9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d8929ff9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d8929ff9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d8929ff9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d8929ff9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cd8929ff9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d8929ff9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d8929ff9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d8929ff9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d8929ff9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d8929ff9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d8929ff9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d8929ff9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d8929ff9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d8929ff9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d8929ff9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d8929ff9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d8929ff9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5d3411d35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d3411d35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cd8929ff9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cd8929ff9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a6f54ba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a6f54ba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d3411d35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d3411d35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d8929b6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d8929b6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d8929b68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d8929b68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3.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ᎣᏏᏲ! ᎦᎵᎡᎢᎦ ᏂᎦᏓ ᏥᏤᏙ ᎪᎯ ᎤᏒᎢ.</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16" name="Google Shape;116;p22"/>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Ilvhiyu jigesv, jutli ale jisdvn anehe.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17" name="Google Shape;117;p22"/>
          <p:cNvPicPr preferRelativeResize="0"/>
          <p:nvPr/>
        </p:nvPicPr>
        <p:blipFill>
          <a:blip r:embed="rId3">
            <a:alphaModFix/>
          </a:blip>
          <a:stretch>
            <a:fillRect/>
          </a:stretch>
        </p:blipFill>
        <p:spPr>
          <a:xfrm>
            <a:off x="4724400" y="1296525"/>
            <a:ext cx="4267203" cy="2981624"/>
          </a:xfrm>
          <a:prstGeom prst="rect">
            <a:avLst/>
          </a:prstGeom>
          <a:noFill/>
          <a:ln>
            <a:noFill/>
          </a:ln>
        </p:spPr>
      </p:pic>
      <p:pic>
        <p:nvPicPr>
          <p:cNvPr id="118" name="Google Shape;118;p22"/>
          <p:cNvPicPr preferRelativeResize="0"/>
          <p:nvPr/>
        </p:nvPicPr>
        <p:blipFill>
          <a:blip r:embed="rId4">
            <a:alphaModFix/>
          </a:blip>
          <a:stretch>
            <a:fillRect/>
          </a:stretch>
        </p:blipFill>
        <p:spPr>
          <a:xfrm>
            <a:off x="4435076" y="2370425"/>
            <a:ext cx="1807774" cy="2646400"/>
          </a:xfrm>
          <a:prstGeom prst="rect">
            <a:avLst/>
          </a:prstGeom>
          <a:noFill/>
          <a:ln>
            <a:noFill/>
          </a:ln>
        </p:spPr>
      </p:pic>
      <p:sp>
        <p:nvSpPr>
          <p:cNvPr id="119" name="Google Shape;119;p22"/>
          <p:cNvSpPr txBox="1"/>
          <p:nvPr/>
        </p:nvSpPr>
        <p:spPr>
          <a:xfrm>
            <a:off x="6858000" y="1406875"/>
            <a:ext cx="8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ᏥᏍᏛᎾ</a:t>
            </a:r>
            <a:endParaRPr>
              <a:solidFill>
                <a:srgbClr val="FFD966"/>
              </a:solidFill>
              <a:latin typeface="Roboto"/>
              <a:ea typeface="Roboto"/>
              <a:cs typeface="Roboto"/>
              <a:sym typeface="Roboto"/>
            </a:endParaRPr>
          </a:p>
        </p:txBody>
      </p:sp>
      <p:sp>
        <p:nvSpPr>
          <p:cNvPr id="120" name="Google Shape;120;p22"/>
          <p:cNvSpPr txBox="1"/>
          <p:nvPr/>
        </p:nvSpPr>
        <p:spPr>
          <a:xfrm>
            <a:off x="5671350" y="3472800"/>
            <a:ext cx="80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ᏧᏟ</a:t>
            </a:r>
            <a:endParaRPr>
              <a:solidFill>
                <a:srgbClr val="FFD9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26" name="Google Shape;126;p23"/>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Jutli ale jisdvn untohgiyastanv.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27" name="Google Shape;127;p23"/>
          <p:cNvPicPr preferRelativeResize="0"/>
          <p:nvPr/>
        </p:nvPicPr>
        <p:blipFill>
          <a:blip r:embed="rId3">
            <a:alphaModFix/>
          </a:blip>
          <a:stretch>
            <a:fillRect/>
          </a:stretch>
        </p:blipFill>
        <p:spPr>
          <a:xfrm>
            <a:off x="4523150" y="672250"/>
            <a:ext cx="4267203" cy="2844107"/>
          </a:xfrm>
          <a:prstGeom prst="rect">
            <a:avLst/>
          </a:prstGeom>
          <a:noFill/>
          <a:ln>
            <a:noFill/>
          </a:ln>
        </p:spPr>
      </p:pic>
      <p:sp>
        <p:nvSpPr>
          <p:cNvPr id="128" name="Google Shape;128;p23"/>
          <p:cNvSpPr txBox="1"/>
          <p:nvPr/>
        </p:nvSpPr>
        <p:spPr>
          <a:xfrm>
            <a:off x="5781350" y="1447600"/>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ᎤᎾᏙᎩᏯᏍᏔᏅ</a:t>
            </a:r>
            <a:endParaRPr>
              <a:solidFill>
                <a:srgbClr val="FFD9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34" name="Google Shape;134;p24"/>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Unlenvhe, jisdvn wajiniyvselv jutli ganidadv.  </a:t>
            </a:r>
            <a:r>
              <a:rPr lang="en" sz="3600"/>
              <a:t>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35" name="Google Shape;135;p24"/>
          <p:cNvPicPr preferRelativeResize="0"/>
          <p:nvPr/>
        </p:nvPicPr>
        <p:blipFill>
          <a:blip r:embed="rId3">
            <a:alphaModFix/>
          </a:blip>
          <a:stretch>
            <a:fillRect/>
          </a:stretch>
        </p:blipFill>
        <p:spPr>
          <a:xfrm>
            <a:off x="4523150" y="1317125"/>
            <a:ext cx="4267203" cy="2844107"/>
          </a:xfrm>
          <a:prstGeom prst="rect">
            <a:avLst/>
          </a:prstGeom>
          <a:noFill/>
          <a:ln>
            <a:noFill/>
          </a:ln>
        </p:spPr>
      </p:pic>
      <p:sp>
        <p:nvSpPr>
          <p:cNvPr id="136" name="Google Shape;136;p24"/>
          <p:cNvSpPr txBox="1"/>
          <p:nvPr/>
        </p:nvSpPr>
        <p:spPr>
          <a:xfrm>
            <a:off x="5781350" y="1447600"/>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ᏩᏥᏂᏴᏎᎸ</a:t>
            </a:r>
            <a:endParaRPr>
              <a:solidFill>
                <a:srgbClr val="FFD9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42" name="Google Shape;142;p25"/>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Jisdvn wukilv jutli ganidadv</a:t>
            </a:r>
            <a:r>
              <a:rPr lang="en" sz="3600"/>
              <a:t>.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43" name="Google Shape;143;p25"/>
          <p:cNvPicPr preferRelativeResize="0"/>
          <p:nvPr/>
        </p:nvPicPr>
        <p:blipFill>
          <a:blip r:embed="rId3">
            <a:alphaModFix/>
          </a:blip>
          <a:stretch>
            <a:fillRect/>
          </a:stretch>
        </p:blipFill>
        <p:spPr>
          <a:xfrm>
            <a:off x="5095350" y="1041150"/>
            <a:ext cx="1993446" cy="2990899"/>
          </a:xfrm>
          <a:prstGeom prst="rect">
            <a:avLst/>
          </a:prstGeom>
          <a:noFill/>
          <a:ln>
            <a:noFill/>
          </a:ln>
        </p:spPr>
      </p:pic>
      <p:sp>
        <p:nvSpPr>
          <p:cNvPr id="144" name="Google Shape;144;p25"/>
          <p:cNvSpPr txBox="1"/>
          <p:nvPr/>
        </p:nvSpPr>
        <p:spPr>
          <a:xfrm>
            <a:off x="5781350" y="1447600"/>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ᏭᎩᎸ</a:t>
            </a:r>
            <a:endParaRPr>
              <a:solidFill>
                <a:srgbClr val="FFD9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50" name="Google Shape;150;p26"/>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Wunisquad antohgiyasgv, jisdvn wudlosv jutli ganidadv</a:t>
            </a:r>
            <a:r>
              <a:rPr lang="en" sz="3600"/>
              <a:t>.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51" name="Google Shape;151;p26"/>
          <p:cNvPicPr preferRelativeResize="0"/>
          <p:nvPr/>
        </p:nvPicPr>
        <p:blipFill>
          <a:blip r:embed="rId3">
            <a:alphaModFix/>
          </a:blip>
          <a:stretch>
            <a:fillRect/>
          </a:stretch>
        </p:blipFill>
        <p:spPr>
          <a:xfrm>
            <a:off x="5027475" y="1144125"/>
            <a:ext cx="1993446" cy="2990899"/>
          </a:xfrm>
          <a:prstGeom prst="rect">
            <a:avLst/>
          </a:prstGeom>
          <a:noFill/>
          <a:ln>
            <a:noFill/>
          </a:ln>
        </p:spPr>
      </p:pic>
      <p:sp>
        <p:nvSpPr>
          <p:cNvPr id="152" name="Google Shape;152;p26"/>
          <p:cNvSpPr txBox="1"/>
          <p:nvPr/>
        </p:nvSpPr>
        <p:spPr>
          <a:xfrm>
            <a:off x="5668275" y="1144125"/>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ᏭᏠᏒ</a:t>
            </a:r>
            <a:endParaRPr>
              <a:solidFill>
                <a:srgbClr val="FFD9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58" name="Google Shape;158;p27"/>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Jisdvn udatlose, elisge na jutli</a:t>
            </a:r>
            <a:r>
              <a:rPr lang="en" sz="3600"/>
              <a:t>.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59" name="Google Shape;159;p27"/>
          <p:cNvPicPr preferRelativeResize="0"/>
          <p:nvPr/>
        </p:nvPicPr>
        <p:blipFill rotWithShape="1">
          <a:blip r:embed="rId3">
            <a:alphaModFix/>
          </a:blip>
          <a:srcRect b="0" l="26201" r="29910" t="11126"/>
          <a:stretch/>
        </p:blipFill>
        <p:spPr>
          <a:xfrm>
            <a:off x="5324450" y="1266650"/>
            <a:ext cx="1872824" cy="2527751"/>
          </a:xfrm>
          <a:prstGeom prst="rect">
            <a:avLst/>
          </a:prstGeom>
          <a:noFill/>
          <a:ln>
            <a:noFill/>
          </a:ln>
        </p:spPr>
      </p:pic>
      <p:sp>
        <p:nvSpPr>
          <p:cNvPr id="160" name="Google Shape;160;p27"/>
          <p:cNvSpPr txBox="1"/>
          <p:nvPr/>
        </p:nvSpPr>
        <p:spPr>
          <a:xfrm>
            <a:off x="5921600" y="940575"/>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ᎤᏓᏠᏎ</a:t>
            </a:r>
            <a:endParaRPr>
              <a:solidFill>
                <a:srgbClr val="FFD966"/>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66" name="Google Shape;166;p28"/>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Aseno, jisdvn ulonuhetle.   </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sp>
        <p:nvSpPr>
          <p:cNvPr id="167" name="Google Shape;167;p28"/>
          <p:cNvSpPr txBox="1"/>
          <p:nvPr/>
        </p:nvSpPr>
        <p:spPr>
          <a:xfrm>
            <a:off x="5921600" y="940575"/>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ᎤᎶᏄᎮᏞ</a:t>
            </a:r>
            <a:endParaRPr>
              <a:solidFill>
                <a:srgbClr val="FFD966"/>
              </a:solidFill>
              <a:latin typeface="Roboto"/>
              <a:ea typeface="Roboto"/>
              <a:cs typeface="Roboto"/>
              <a:sym typeface="Roboto"/>
            </a:endParaRPr>
          </a:p>
        </p:txBody>
      </p:sp>
      <p:pic>
        <p:nvPicPr>
          <p:cNvPr id="168" name="Google Shape;168;p28"/>
          <p:cNvPicPr preferRelativeResize="0"/>
          <p:nvPr/>
        </p:nvPicPr>
        <p:blipFill>
          <a:blip r:embed="rId3">
            <a:alphaModFix/>
          </a:blip>
          <a:stretch>
            <a:fillRect/>
          </a:stretch>
        </p:blipFill>
        <p:spPr>
          <a:xfrm>
            <a:off x="4425850" y="1262450"/>
            <a:ext cx="4267203" cy="2844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74" name="Google Shape;174;p29"/>
          <p:cNvSpPr txBox="1"/>
          <p:nvPr>
            <p:ph idx="1" type="body"/>
          </p:nvPr>
        </p:nvSpPr>
        <p:spPr>
          <a:xfrm>
            <a:off x="387900" y="1489825"/>
            <a:ext cx="4184100" cy="3210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1C232"/>
              </a:buClr>
              <a:buSzPts val="1600"/>
              <a:buChar char="●"/>
            </a:pPr>
            <a:r>
              <a:rPr lang="en" sz="3600"/>
              <a:t>Jutli wajiyav jisdvn</a:t>
            </a:r>
            <a:r>
              <a:rPr lang="en" sz="3600"/>
              <a:t>.   (uge)</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sp>
        <p:nvSpPr>
          <p:cNvPr id="175" name="Google Shape;175;p29"/>
          <p:cNvSpPr txBox="1"/>
          <p:nvPr/>
        </p:nvSpPr>
        <p:spPr>
          <a:xfrm>
            <a:off x="5641125" y="899875"/>
            <a:ext cx="175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D966"/>
                </a:solidFill>
                <a:latin typeface="Roboto"/>
                <a:ea typeface="Roboto"/>
                <a:cs typeface="Roboto"/>
                <a:sym typeface="Roboto"/>
              </a:rPr>
              <a:t>ᏩᏥᏯᎥ</a:t>
            </a:r>
            <a:endParaRPr>
              <a:solidFill>
                <a:srgbClr val="FFD966"/>
              </a:solidFill>
              <a:latin typeface="Roboto"/>
              <a:ea typeface="Roboto"/>
              <a:cs typeface="Roboto"/>
              <a:sym typeface="Roboto"/>
            </a:endParaRPr>
          </a:p>
        </p:txBody>
      </p:sp>
      <p:pic>
        <p:nvPicPr>
          <p:cNvPr id="176" name="Google Shape;176;p29"/>
          <p:cNvPicPr preferRelativeResize="0"/>
          <p:nvPr/>
        </p:nvPicPr>
        <p:blipFill rotWithShape="1">
          <a:blip r:embed="rId3">
            <a:alphaModFix/>
          </a:blip>
          <a:srcRect b="0" l="48940" r="0" t="0"/>
          <a:stretch/>
        </p:blipFill>
        <p:spPr>
          <a:xfrm>
            <a:off x="4971601" y="1402725"/>
            <a:ext cx="2178826" cy="2844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82" name="Google Shape;182;p30"/>
          <p:cNvSpPr txBox="1"/>
          <p:nvPr>
            <p:ph idx="1" type="body"/>
          </p:nvPr>
        </p:nvSpPr>
        <p:spPr>
          <a:xfrm>
            <a:off x="1582150" y="1087225"/>
            <a:ext cx="5529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Ilvhiyu jigesv, jutli ale jisdvn anehe. Jutli ale jisdvn untohgiyastanv. Unlenvhe, jisdvn wajiniyvselv jutli ganidadv. Jisdvn wukilv jutli ganidadv. Wunisquad antohgiyasgv, jisdvn wudlosv jutli ganidadv. Jisdvn udatlose, elisge na jutli. Asehno, jisdvn ulonuhetle. Jutli wajiyav na jisdvn!</a:t>
            </a:r>
            <a:r>
              <a:rPr lang="en" sz="1600">
                <a:solidFill>
                  <a:srgbClr val="F1C232"/>
                </a:solidFill>
              </a:rPr>
              <a:t>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83" name="Google Shape;183;p30"/>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184" name="Google Shape;184;p30"/>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90" name="Google Shape;190;p31"/>
          <p:cNvSpPr txBox="1"/>
          <p:nvPr>
            <p:ph idx="1" type="body"/>
          </p:nvPr>
        </p:nvSpPr>
        <p:spPr>
          <a:xfrm>
            <a:off x="1582150" y="1087225"/>
            <a:ext cx="5529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ᎢᎸᎯᏳ ᏥᎨᏒ, ᏧᏟ ᎠᎴ ᏥᏍᏛᎾ ᎠᏁᎮ. ᏧᏟ ᎠᎴ ᏥᏍᏛᎾ ᎤᎾᏙᎩᏯᏍᏔᏅ. ᎤᎾᎴᏅᎮ, ᏥᏍᏛᎾ ᏩᏥᏂᏴᏎᎸ ᏧᏟ ᎦᏂᏓᏛ. ᏥᏍᏛᎾ ᏭᎩᎸ ᏧᏟ ᎦᏂᏓᏛ. ᏭᏂᏍᏆᏛ ᎠᎾᏙᎩᏯᏍᎬ, ᏥᏍᏛᎾ ᏭᏠᏒ ᏧᏟ ᎦᏂᏓᏛ. ᏥᏍᏛᎾ ᎤᏓᏠᏎ, ᎡᎵᏍᎨ Ꮎ ᏧᏟ. ᎠᏎᏃ, ᏥᏍᏛᎾ ᎤᎶᏄᎮᏞ. ᏧᏟ ᏩᏥᏯᎥ Ꮎ ᏥᏍᏛᎾ!</a:t>
            </a:r>
            <a:endParaRPr sz="2000"/>
          </a:p>
          <a:p>
            <a:pPr indent="0" lvl="0" marL="0" rtl="0" algn="ctr">
              <a:spcBef>
                <a:spcPts val="1600"/>
              </a:spcBef>
              <a:spcAft>
                <a:spcPts val="1600"/>
              </a:spcAft>
              <a:buNone/>
            </a:pPr>
            <a:r>
              <a:t/>
            </a:r>
            <a:endParaRPr sz="3600">
              <a:solidFill>
                <a:srgbClr val="F1C232"/>
              </a:solidFill>
            </a:endParaRPr>
          </a:p>
        </p:txBody>
      </p:sp>
      <p:pic>
        <p:nvPicPr>
          <p:cNvPr id="191" name="Google Shape;191;p31"/>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192" name="Google Shape;192;p31"/>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Who is this guy???</a:t>
            </a:r>
            <a:endParaRPr/>
          </a:p>
        </p:txBody>
      </p:sp>
      <p:sp>
        <p:nvSpPr>
          <p:cNvPr id="63" name="Google Shape;63;p14"/>
          <p:cNvSpPr txBox="1"/>
          <p:nvPr>
            <p:ph idx="1" type="body"/>
          </p:nvPr>
        </p:nvSpPr>
        <p:spPr>
          <a:xfrm>
            <a:off x="387900" y="1489827"/>
            <a:ext cx="8368200" cy="23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1C232"/>
                </a:solidFill>
              </a:rPr>
              <a:t>How to watch these classes</a:t>
            </a:r>
            <a:endParaRPr sz="3600">
              <a:solidFill>
                <a:srgbClr val="F1C232"/>
              </a:solidFill>
            </a:endParaRPr>
          </a:p>
          <a:p>
            <a:pPr indent="-457200" lvl="0" marL="457200" rtl="0" algn="l">
              <a:spcBef>
                <a:spcPts val="1600"/>
              </a:spcBef>
              <a:spcAft>
                <a:spcPts val="0"/>
              </a:spcAft>
              <a:buClr>
                <a:srgbClr val="F1C232"/>
              </a:buClr>
              <a:buSzPts val="3600"/>
              <a:buChar char="●"/>
            </a:pPr>
            <a:r>
              <a:rPr lang="en" sz="3600">
                <a:solidFill>
                  <a:srgbClr val="F1C232"/>
                </a:solidFill>
              </a:rPr>
              <a:t>Concentrate on meaning, rather than memorizing individual words. </a:t>
            </a:r>
            <a:endParaRPr sz="3600">
              <a:solidFill>
                <a:srgbClr val="F1C232"/>
              </a:solidFill>
            </a:endParaRPr>
          </a:p>
          <a:p>
            <a:pPr indent="-457200" lvl="0" marL="457200" rtl="0" algn="l">
              <a:spcBef>
                <a:spcPts val="0"/>
              </a:spcBef>
              <a:spcAft>
                <a:spcPts val="0"/>
              </a:spcAft>
              <a:buClr>
                <a:srgbClr val="F1C232"/>
              </a:buClr>
              <a:buSzPts val="3600"/>
              <a:buChar char="●"/>
            </a:pPr>
            <a:r>
              <a:rPr lang="en" sz="3600">
                <a:solidFill>
                  <a:srgbClr val="F1C232"/>
                </a:solidFill>
              </a:rPr>
              <a:t>Have fun!</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10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1000"/>
                                        <p:tgtEl>
                                          <p:spTgt spid="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1000"/>
                                        <p:tgtEl>
                                          <p:spTgt spid="6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98" name="Google Shape;198;p32"/>
          <p:cNvSpPr txBox="1"/>
          <p:nvPr>
            <p:ph idx="1" type="body"/>
          </p:nvPr>
        </p:nvSpPr>
        <p:spPr>
          <a:xfrm>
            <a:off x="1582150" y="1087225"/>
            <a:ext cx="5529300" cy="391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ᏧᏟ- fox</a:t>
            </a:r>
            <a:endParaRPr sz="1500"/>
          </a:p>
          <a:p>
            <a:pPr indent="-323850" lvl="0" marL="457200" rtl="0" algn="l">
              <a:spcBef>
                <a:spcPts val="0"/>
              </a:spcBef>
              <a:spcAft>
                <a:spcPts val="0"/>
              </a:spcAft>
              <a:buSzPts val="1500"/>
              <a:buChar char="●"/>
            </a:pPr>
            <a:r>
              <a:rPr lang="en" sz="1500"/>
              <a:t>ᏥᏍᏛᎾ- crawdad</a:t>
            </a:r>
            <a:endParaRPr sz="1500"/>
          </a:p>
          <a:p>
            <a:pPr indent="-323850" lvl="0" marL="457200" rtl="0" algn="l">
              <a:spcBef>
                <a:spcPts val="0"/>
              </a:spcBef>
              <a:spcAft>
                <a:spcPts val="0"/>
              </a:spcAft>
              <a:buSzPts val="1500"/>
              <a:buChar char="●"/>
            </a:pPr>
            <a:r>
              <a:rPr lang="en" sz="1500"/>
              <a:t>ᎤᎾttᎩᏯᏍᏔᏅ- they raced</a:t>
            </a:r>
            <a:endParaRPr sz="1500"/>
          </a:p>
          <a:p>
            <a:pPr indent="-323850" lvl="0" marL="457200" rtl="0" algn="l">
              <a:spcBef>
                <a:spcPts val="0"/>
              </a:spcBef>
              <a:spcAft>
                <a:spcPts val="0"/>
              </a:spcAft>
              <a:buSzPts val="1500"/>
              <a:buChar char="●"/>
            </a:pPr>
            <a:r>
              <a:rPr lang="en" sz="1500"/>
              <a:t>ᎤᎾᎴᏅᎮ- they started</a:t>
            </a:r>
            <a:endParaRPr sz="1500"/>
          </a:p>
          <a:p>
            <a:pPr indent="-323850" lvl="0" marL="457200" rtl="0" algn="l">
              <a:spcBef>
                <a:spcPts val="0"/>
              </a:spcBef>
              <a:spcAft>
                <a:spcPts val="0"/>
              </a:spcAft>
              <a:buSzPts val="1500"/>
              <a:buChar char="●"/>
            </a:pPr>
            <a:r>
              <a:rPr lang="en" sz="1500"/>
              <a:t>ᎦᏂᏓᏛ- tail</a:t>
            </a:r>
            <a:endParaRPr sz="1500"/>
          </a:p>
          <a:p>
            <a:pPr indent="-323850" lvl="0" marL="457200" rtl="0" algn="l">
              <a:spcBef>
                <a:spcPts val="0"/>
              </a:spcBef>
              <a:spcAft>
                <a:spcPts val="0"/>
              </a:spcAft>
              <a:buSzPts val="1500"/>
              <a:buChar char="●"/>
            </a:pPr>
            <a:r>
              <a:rPr lang="en" sz="1500"/>
              <a:t>ᏩᏥᏂᏴᏎᎸ- he grabbed it</a:t>
            </a:r>
            <a:endParaRPr sz="1500"/>
          </a:p>
          <a:p>
            <a:pPr indent="-323850" lvl="0" marL="457200" rtl="0" algn="l">
              <a:spcBef>
                <a:spcPts val="0"/>
              </a:spcBef>
              <a:spcAft>
                <a:spcPts val="0"/>
              </a:spcAft>
              <a:buSzPts val="1500"/>
              <a:buChar char="●"/>
            </a:pPr>
            <a:r>
              <a:rPr lang="en" sz="1500"/>
              <a:t>ᏭᎩᎸ- he rode it</a:t>
            </a:r>
            <a:endParaRPr sz="1500"/>
          </a:p>
          <a:p>
            <a:pPr indent="-323850" lvl="0" marL="457200" rtl="0" algn="l">
              <a:spcBef>
                <a:spcPts val="0"/>
              </a:spcBef>
              <a:spcAft>
                <a:spcPts val="0"/>
              </a:spcAft>
              <a:buSzPts val="1500"/>
              <a:buChar char="●"/>
            </a:pPr>
            <a:r>
              <a:rPr lang="en" sz="1500"/>
              <a:t>ᏭᏂᏍᏆᏛ- they finished it</a:t>
            </a:r>
            <a:endParaRPr sz="1500"/>
          </a:p>
          <a:p>
            <a:pPr indent="-323850" lvl="0" marL="457200" rtl="0" algn="l">
              <a:spcBef>
                <a:spcPts val="0"/>
              </a:spcBef>
              <a:spcAft>
                <a:spcPts val="0"/>
              </a:spcAft>
              <a:buSzPts val="1500"/>
              <a:buChar char="●"/>
            </a:pPr>
            <a:r>
              <a:rPr lang="en" sz="1500"/>
              <a:t>ᏭᏠᏒ- he got off of it</a:t>
            </a:r>
            <a:endParaRPr sz="1500"/>
          </a:p>
          <a:p>
            <a:pPr indent="-323850" lvl="0" marL="457200" rtl="0" algn="l">
              <a:spcBef>
                <a:spcPts val="0"/>
              </a:spcBef>
              <a:spcAft>
                <a:spcPts val="0"/>
              </a:spcAft>
              <a:buSzPts val="1500"/>
              <a:buChar char="●"/>
            </a:pPr>
            <a:r>
              <a:rPr lang="en" sz="1500"/>
              <a:t>ᎤᏓᏠᏎ- he won it</a:t>
            </a:r>
            <a:endParaRPr sz="1500"/>
          </a:p>
          <a:p>
            <a:pPr indent="-323850" lvl="0" marL="457200" rtl="0" algn="l">
              <a:spcBef>
                <a:spcPts val="0"/>
              </a:spcBef>
              <a:spcAft>
                <a:spcPts val="0"/>
              </a:spcAft>
              <a:buSzPts val="1500"/>
              <a:buChar char="●"/>
            </a:pPr>
            <a:r>
              <a:rPr lang="en" sz="1500"/>
              <a:t>ᎡᎵᏍᎨ- he thought</a:t>
            </a:r>
            <a:endParaRPr sz="1500"/>
          </a:p>
          <a:p>
            <a:pPr indent="-323850" lvl="0" marL="457200" rtl="0" algn="l">
              <a:spcBef>
                <a:spcPts val="0"/>
              </a:spcBef>
              <a:spcAft>
                <a:spcPts val="0"/>
              </a:spcAft>
              <a:buSzPts val="1500"/>
              <a:buChar char="●"/>
            </a:pPr>
            <a:r>
              <a:rPr lang="en" sz="1500"/>
              <a:t>ᎤᎶᏄᎮᏞ- he cheated</a:t>
            </a:r>
            <a:endParaRPr sz="1500"/>
          </a:p>
          <a:p>
            <a:pPr indent="-323850" lvl="0" marL="457200" rtl="0" algn="l">
              <a:spcBef>
                <a:spcPts val="0"/>
              </a:spcBef>
              <a:spcAft>
                <a:spcPts val="0"/>
              </a:spcAft>
              <a:buSzPts val="1500"/>
              <a:buChar char="●"/>
            </a:pPr>
            <a:r>
              <a:rPr lang="en" sz="1500"/>
              <a:t>ᏩᏥᏯᎥ- he ate it (alive)</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69" name="Google Shape;69;p15"/>
          <p:cNvSpPr txBox="1"/>
          <p:nvPr>
            <p:ph idx="1" type="body"/>
          </p:nvPr>
        </p:nvSpPr>
        <p:spPr>
          <a:xfrm>
            <a:off x="143750" y="1489825"/>
            <a:ext cx="8849400" cy="30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1C232"/>
                </a:solidFill>
              </a:rPr>
              <a:t>What to expect from this course:</a:t>
            </a:r>
            <a:endParaRPr sz="3600">
              <a:solidFill>
                <a:srgbClr val="F1C232"/>
              </a:solidFill>
            </a:endParaRPr>
          </a:p>
          <a:p>
            <a:pPr indent="-425450" lvl="0" marL="457200" rtl="0" algn="l">
              <a:spcBef>
                <a:spcPts val="1600"/>
              </a:spcBef>
              <a:spcAft>
                <a:spcPts val="0"/>
              </a:spcAft>
              <a:buClr>
                <a:srgbClr val="F1C232"/>
              </a:buClr>
              <a:buSzPts val="3100"/>
              <a:buChar char="●"/>
            </a:pPr>
            <a:r>
              <a:rPr lang="en" sz="3100">
                <a:solidFill>
                  <a:srgbClr val="F1C232"/>
                </a:solidFill>
              </a:rPr>
              <a:t>Be able to introduce yourself in Cherokee</a:t>
            </a:r>
            <a:endParaRPr sz="3100">
              <a:solidFill>
                <a:srgbClr val="F1C232"/>
              </a:solidFill>
            </a:endParaRPr>
          </a:p>
          <a:p>
            <a:pPr indent="-425450" lvl="0" marL="457200" rtl="0" algn="l">
              <a:spcBef>
                <a:spcPts val="0"/>
              </a:spcBef>
              <a:spcAft>
                <a:spcPts val="0"/>
              </a:spcAft>
              <a:buClr>
                <a:srgbClr val="F1C232"/>
              </a:buClr>
              <a:buSzPts val="3100"/>
              <a:buChar char="●"/>
            </a:pPr>
            <a:r>
              <a:rPr lang="en" sz="3100">
                <a:solidFill>
                  <a:srgbClr val="F1C232"/>
                </a:solidFill>
              </a:rPr>
              <a:t>Learn some common phrases to use at home.</a:t>
            </a:r>
            <a:endParaRPr sz="3100">
              <a:solidFill>
                <a:srgbClr val="F1C232"/>
              </a:solidFill>
            </a:endParaRPr>
          </a:p>
          <a:p>
            <a:pPr indent="-425450" lvl="0" marL="457200" rtl="0" algn="l">
              <a:spcBef>
                <a:spcPts val="0"/>
              </a:spcBef>
              <a:spcAft>
                <a:spcPts val="0"/>
              </a:spcAft>
              <a:buClr>
                <a:srgbClr val="F1C232"/>
              </a:buClr>
              <a:buSzPts val="3100"/>
              <a:buChar char="●"/>
            </a:pPr>
            <a:r>
              <a:rPr lang="en" sz="3100">
                <a:solidFill>
                  <a:srgbClr val="F1C232"/>
                </a:solidFill>
              </a:rPr>
              <a:t>Be exposed to more Cherokee through stories and songs.  </a:t>
            </a:r>
            <a:endParaRPr sz="31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1000"/>
                                        <p:tgtEl>
                                          <p:spTgt spid="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1000"/>
                                        <p:tgtEl>
                                          <p:spTgt spid="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1000"/>
                                        <p:tgtEl>
                                          <p:spTgt spid="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1000"/>
                                        <p:tgtEl>
                                          <p:spTgt spid="6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75" name="Google Shape;75;p16"/>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76" name="Google Shape;76;p16"/>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82" name="Google Shape;82;p17"/>
          <p:cNvSpPr txBox="1"/>
          <p:nvPr>
            <p:ph idx="1" type="body"/>
          </p:nvPr>
        </p:nvSpPr>
        <p:spPr>
          <a:xfrm>
            <a:off x="387900" y="1144125"/>
            <a:ext cx="8368200" cy="34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a:t>
            </a:r>
            <a:endParaRPr/>
          </a:p>
          <a:p>
            <a:pPr indent="0" lvl="0" marL="0" rtl="0" algn="l">
              <a:spcBef>
                <a:spcPts val="1600"/>
              </a:spcBef>
              <a:spcAft>
                <a:spcPts val="0"/>
              </a:spcAft>
              <a:buNone/>
            </a:pPr>
            <a:r>
              <a:rPr lang="en"/>
              <a:t>My name is ______ I am ______ years old. </a:t>
            </a:r>
            <a:endParaRPr/>
          </a:p>
          <a:p>
            <a:pPr indent="0" lvl="0" marL="0" rtl="0" algn="l">
              <a:spcBef>
                <a:spcPts val="1600"/>
              </a:spcBef>
              <a:spcAft>
                <a:spcPts val="0"/>
              </a:spcAft>
              <a:buNone/>
            </a:pPr>
            <a:r>
              <a:rPr lang="en"/>
              <a:t>I am Cherokee. (mixed. Full blood. half) I am not Cherokee. </a:t>
            </a:r>
            <a:endParaRPr/>
          </a:p>
          <a:p>
            <a:pPr indent="0" lvl="0" marL="0" rtl="0" algn="l">
              <a:spcBef>
                <a:spcPts val="1600"/>
              </a:spcBef>
              <a:spcAft>
                <a:spcPts val="0"/>
              </a:spcAft>
              <a:buNone/>
            </a:pPr>
            <a:r>
              <a:rPr lang="en"/>
              <a:t>I am from _______ and I live in </a:t>
            </a:r>
            <a:endParaRPr/>
          </a:p>
          <a:p>
            <a:pPr indent="0" lvl="0" marL="0" rtl="0" algn="l">
              <a:spcBef>
                <a:spcPts val="1600"/>
              </a:spcBef>
              <a:spcAft>
                <a:spcPts val="0"/>
              </a:spcAft>
              <a:buNone/>
            </a:pPr>
            <a:r>
              <a:rPr lang="en"/>
              <a:t>I work at _________</a:t>
            </a:r>
            <a:endParaRPr/>
          </a:p>
          <a:p>
            <a:pPr indent="0" lvl="0" marL="0" rtl="0" algn="l">
              <a:spcBef>
                <a:spcPts val="1600"/>
              </a:spcBef>
              <a:spcAft>
                <a:spcPts val="0"/>
              </a:spcAft>
              <a:buNone/>
            </a:pPr>
            <a:r>
              <a:rPr lang="en"/>
              <a:t>My moms name is_______ and my dads name is ______</a:t>
            </a:r>
            <a:endParaRPr/>
          </a:p>
          <a:p>
            <a:pPr indent="0" lvl="0" marL="0" rtl="0" algn="l">
              <a:spcBef>
                <a:spcPts val="1600"/>
              </a:spcBef>
              <a:spcAft>
                <a:spcPts val="0"/>
              </a:spcAft>
              <a:buNone/>
            </a:pPr>
            <a:r>
              <a:rPr lang="en"/>
              <a:t>I am married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rot="-1745155">
            <a:off x="5096750" y="1441386"/>
            <a:ext cx="2859781" cy="1959278"/>
          </a:xfrm>
          <a:prstGeom prst="rect">
            <a:avLst/>
          </a:prstGeom>
          <a:noFill/>
          <a:ln>
            <a:noFill/>
          </a:ln>
          <a:effectLst>
            <a:outerShdw blurRad="257175" rotWithShape="0" algn="bl" dir="1080000" dist="219075">
              <a:srgbClr val="000000">
                <a:alpha val="52000"/>
              </a:srgbClr>
            </a:outerShdw>
          </a:effectLst>
        </p:spPr>
      </p:pic>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89" name="Google Shape;89;p18"/>
          <p:cNvSpPr txBox="1"/>
          <p:nvPr>
            <p:ph idx="1" type="body"/>
          </p:nvPr>
        </p:nvSpPr>
        <p:spPr>
          <a:xfrm>
            <a:off x="387900" y="1489824"/>
            <a:ext cx="8368200" cy="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dawado/daquado</a:t>
            </a:r>
            <a:r>
              <a:rPr lang="en" sz="3600"/>
              <a:t>- </a:t>
            </a:r>
            <a:r>
              <a:rPr lang="en" sz="3600">
                <a:solidFill>
                  <a:srgbClr val="F1C232"/>
                </a:solidFill>
              </a:rPr>
              <a:t>Is my name</a:t>
            </a:r>
            <a:endParaRPr sz="3600">
              <a:solidFill>
                <a:srgbClr val="F1C232"/>
              </a:solidFill>
            </a:endParaRPr>
          </a:p>
          <a:p>
            <a:pPr indent="0" lvl="0" marL="0" rtl="0" algn="ctr">
              <a:spcBef>
                <a:spcPts val="1600"/>
              </a:spcBef>
              <a:spcAft>
                <a:spcPts val="1600"/>
              </a:spcAft>
              <a:buNone/>
            </a:pPr>
            <a:r>
              <a:t/>
            </a:r>
            <a:endParaRPr sz="3600">
              <a:solidFill>
                <a:srgbClr val="F1C232"/>
              </a:solidFill>
            </a:endParaRPr>
          </a:p>
        </p:txBody>
      </p:sp>
      <p:sp>
        <p:nvSpPr>
          <p:cNvPr id="90" name="Google Shape;90;p18"/>
          <p:cNvSpPr txBox="1"/>
          <p:nvPr>
            <p:ph idx="1" type="body"/>
          </p:nvPr>
        </p:nvSpPr>
        <p:spPr>
          <a:xfrm>
            <a:off x="387900" y="2153124"/>
            <a:ext cx="8368200" cy="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dejado</a:t>
            </a:r>
            <a:r>
              <a:rPr lang="en" sz="3600"/>
              <a:t>- </a:t>
            </a:r>
            <a:r>
              <a:rPr lang="en" sz="3600">
                <a:solidFill>
                  <a:srgbClr val="F1C232"/>
                </a:solidFill>
              </a:rPr>
              <a:t>Is your name</a:t>
            </a:r>
            <a:endParaRPr sz="3600">
              <a:solidFill>
                <a:srgbClr val="F1C232"/>
              </a:solidFill>
            </a:endParaRPr>
          </a:p>
          <a:p>
            <a:pPr indent="0" lvl="0" marL="0" rtl="0" algn="ctr">
              <a:spcBef>
                <a:spcPts val="1600"/>
              </a:spcBef>
              <a:spcAft>
                <a:spcPts val="1600"/>
              </a:spcAft>
              <a:buNone/>
            </a:pPr>
            <a:r>
              <a:t/>
            </a:r>
            <a:endParaRPr sz="3600">
              <a:solidFill>
                <a:srgbClr val="F1C232"/>
              </a:solidFill>
            </a:endParaRPr>
          </a:p>
        </p:txBody>
      </p:sp>
      <p:sp>
        <p:nvSpPr>
          <p:cNvPr id="91" name="Google Shape;91;p18"/>
          <p:cNvSpPr txBox="1"/>
          <p:nvPr>
            <p:ph idx="1" type="body"/>
          </p:nvPr>
        </p:nvSpPr>
        <p:spPr>
          <a:xfrm>
            <a:off x="387900" y="2747149"/>
            <a:ext cx="8368200" cy="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dudo</a:t>
            </a:r>
            <a:r>
              <a:rPr lang="en" sz="3600"/>
              <a:t>- </a:t>
            </a:r>
            <a:r>
              <a:rPr lang="en" sz="3600">
                <a:solidFill>
                  <a:srgbClr val="F1C232"/>
                </a:solidFill>
              </a:rPr>
              <a:t>Is his/her name</a:t>
            </a:r>
            <a:endParaRPr sz="3600">
              <a:solidFill>
                <a:srgbClr val="F1C232"/>
              </a:solidFill>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97" name="Google Shape;97;p19"/>
          <p:cNvSpPr txBox="1"/>
          <p:nvPr>
            <p:ph idx="1" type="body"/>
          </p:nvPr>
        </p:nvSpPr>
        <p:spPr>
          <a:xfrm>
            <a:off x="387900" y="1489827"/>
            <a:ext cx="8368200" cy="298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ᏓᏩᏙᎠ/ᏓᏆᏙᎠ</a:t>
            </a:r>
            <a:r>
              <a:rPr lang="en" sz="3600"/>
              <a:t>- </a:t>
            </a:r>
            <a:r>
              <a:rPr lang="en" sz="3600">
                <a:solidFill>
                  <a:srgbClr val="F1C232"/>
                </a:solidFill>
              </a:rPr>
              <a:t>Is my name</a:t>
            </a:r>
            <a:endParaRPr sz="3600">
              <a:solidFill>
                <a:srgbClr val="F1C232"/>
              </a:solidFill>
            </a:endParaRPr>
          </a:p>
          <a:p>
            <a:pPr indent="0" lvl="0" marL="0" rtl="0" algn="l">
              <a:spcBef>
                <a:spcPts val="1600"/>
              </a:spcBef>
              <a:spcAft>
                <a:spcPts val="0"/>
              </a:spcAft>
              <a:buNone/>
            </a:pPr>
            <a:r>
              <a:rPr lang="en" sz="1500">
                <a:solidFill>
                  <a:srgbClr val="F1C232"/>
                </a:solidFill>
              </a:rPr>
              <a:t>ᏩᏙ. ᎠᏓ ᏓᏩᏙᎠ. Thank you. Wood is my name. </a:t>
            </a:r>
            <a:endParaRPr sz="1500">
              <a:solidFill>
                <a:srgbClr val="F1C232"/>
              </a:solidFill>
            </a:endParaRPr>
          </a:p>
          <a:p>
            <a:pPr indent="0" lvl="0" marL="0" rtl="0" algn="l">
              <a:spcBef>
                <a:spcPts val="1600"/>
              </a:spcBef>
              <a:spcAft>
                <a:spcPts val="0"/>
              </a:spcAft>
              <a:buNone/>
            </a:pPr>
            <a:r>
              <a:rPr lang="en" sz="1500">
                <a:solidFill>
                  <a:srgbClr val="F1C232"/>
                </a:solidFill>
              </a:rPr>
              <a:t> </a:t>
            </a:r>
            <a:endParaRPr sz="1500">
              <a:solidFill>
                <a:srgbClr val="F1C232"/>
              </a:solidFill>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03" name="Google Shape;103;p20"/>
          <p:cNvSpPr txBox="1"/>
          <p:nvPr>
            <p:ph idx="1" type="body"/>
          </p:nvPr>
        </p:nvSpPr>
        <p:spPr>
          <a:xfrm>
            <a:off x="387900" y="1489824"/>
            <a:ext cx="8368200" cy="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ᏗᏗᏃᎩ</a:t>
            </a:r>
            <a:r>
              <a:rPr lang="en" sz="3600"/>
              <a:t>- </a:t>
            </a:r>
            <a:r>
              <a:rPr lang="en" sz="3600">
                <a:solidFill>
                  <a:srgbClr val="F1C232"/>
                </a:solidFill>
              </a:rPr>
              <a:t>Let’s sing</a:t>
            </a:r>
            <a:endParaRPr sz="3600">
              <a:solidFill>
                <a:srgbClr val="F1C232"/>
              </a:solidFill>
            </a:endParaRPr>
          </a:p>
          <a:p>
            <a:pPr indent="0" lvl="0" marL="0" rtl="0" algn="l">
              <a:spcBef>
                <a:spcPts val="1600"/>
              </a:spcBef>
              <a:spcAft>
                <a:spcPts val="0"/>
              </a:spcAft>
              <a:buNone/>
            </a:pPr>
            <a:r>
              <a:rPr lang="en" sz="3600">
                <a:solidFill>
                  <a:srgbClr val="F1C232"/>
                </a:solidFill>
              </a:rPr>
              <a:t>ᏏᏲ, ᏏᏲ, ᎦᏙ ᎤᏍᏗ ᏕᏣᏙ? X2</a:t>
            </a:r>
            <a:endParaRPr sz="3600">
              <a:solidFill>
                <a:srgbClr val="F1C232"/>
              </a:solidFill>
            </a:endParaRPr>
          </a:p>
          <a:p>
            <a:pPr indent="0" lvl="0" marL="0" rtl="0" algn="l">
              <a:spcBef>
                <a:spcPts val="1600"/>
              </a:spcBef>
              <a:spcAft>
                <a:spcPts val="0"/>
              </a:spcAft>
              <a:buNone/>
            </a:pPr>
            <a:r>
              <a:rPr lang="en" sz="3600">
                <a:solidFill>
                  <a:srgbClr val="F1C232"/>
                </a:solidFill>
              </a:rPr>
              <a:t>	______ ᏓᏩᏙ, ______ᏓᏩᏙ</a:t>
            </a:r>
            <a:endParaRPr sz="3600">
              <a:solidFill>
                <a:srgbClr val="F1C232"/>
              </a:solidFill>
            </a:endParaRPr>
          </a:p>
          <a:p>
            <a:pPr indent="0" lvl="0" marL="0" rtl="0" algn="l">
              <a:spcBef>
                <a:spcPts val="1600"/>
              </a:spcBef>
              <a:spcAft>
                <a:spcPts val="0"/>
              </a:spcAft>
              <a:buNone/>
            </a:pPr>
            <a:r>
              <a:rPr lang="en" sz="3600">
                <a:solidFill>
                  <a:srgbClr val="F1C232"/>
                </a:solidFill>
              </a:rPr>
              <a:t>______ ᏗᎨᎬ. </a:t>
            </a:r>
            <a:endParaRPr sz="3600">
              <a:solidFill>
                <a:srgbClr val="F1C232"/>
              </a:solidFill>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ᎠᎬᏱ ᏣᎳᎩ ᎠᏕᎶᏆᏍᏗ</a:t>
            </a:r>
            <a:endParaRPr/>
          </a:p>
        </p:txBody>
      </p:sp>
      <p:sp>
        <p:nvSpPr>
          <p:cNvPr id="109" name="Google Shape;109;p21"/>
          <p:cNvSpPr txBox="1"/>
          <p:nvPr>
            <p:ph idx="1" type="body"/>
          </p:nvPr>
        </p:nvSpPr>
        <p:spPr>
          <a:xfrm>
            <a:off x="387900" y="1489828"/>
            <a:ext cx="83682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ᎯᏰᎩ</a:t>
            </a:r>
            <a:r>
              <a:rPr lang="en" sz="3600"/>
              <a:t>- </a:t>
            </a:r>
            <a:r>
              <a:rPr lang="en" sz="3600">
                <a:solidFill>
                  <a:srgbClr val="F1C232"/>
                </a:solidFill>
              </a:rPr>
              <a:t>Wake up!</a:t>
            </a:r>
            <a:endParaRPr sz="3600">
              <a:solidFill>
                <a:srgbClr val="F1C232"/>
              </a:solidFill>
            </a:endParaRPr>
          </a:p>
          <a:p>
            <a:pPr indent="0" lvl="0" marL="457200" rtl="0" algn="l">
              <a:spcBef>
                <a:spcPts val="1600"/>
              </a:spcBef>
              <a:spcAft>
                <a:spcPts val="0"/>
              </a:spcAft>
              <a:buNone/>
            </a:pPr>
            <a:r>
              <a:rPr lang="en" sz="1600">
                <a:solidFill>
                  <a:srgbClr val="F1C232"/>
                </a:solidFill>
              </a:rPr>
              <a:t>Extra</a:t>
            </a:r>
            <a:endParaRPr sz="1600">
              <a:solidFill>
                <a:srgbClr val="F1C232"/>
              </a:solidFill>
            </a:endParaRPr>
          </a:p>
          <a:p>
            <a:pPr indent="-330200" lvl="0" marL="457200" rtl="0" algn="l">
              <a:spcBef>
                <a:spcPts val="1600"/>
              </a:spcBef>
              <a:spcAft>
                <a:spcPts val="0"/>
              </a:spcAft>
              <a:buClr>
                <a:srgbClr val="F1C232"/>
              </a:buClr>
              <a:buSzPts val="1600"/>
              <a:buChar char="●"/>
            </a:pPr>
            <a:r>
              <a:rPr lang="en" sz="1600">
                <a:solidFill>
                  <a:srgbClr val="F1C232"/>
                </a:solidFill>
              </a:rPr>
              <a:t>ᏣᏁᎳ ᎠᎩᏰᏨ ᏒᎯ ᏥᎨᏒ. I woke up at 8 yesterday. </a:t>
            </a:r>
            <a:endParaRPr sz="1600">
              <a:solidFill>
                <a:srgbClr val="F1C232"/>
              </a:solidFill>
            </a:endParaRPr>
          </a:p>
          <a:p>
            <a:pPr indent="-330200" lvl="0" marL="457200" rtl="0" algn="l">
              <a:spcBef>
                <a:spcPts val="0"/>
              </a:spcBef>
              <a:spcAft>
                <a:spcPts val="0"/>
              </a:spcAft>
              <a:buClr>
                <a:srgbClr val="F1C232"/>
              </a:buClr>
              <a:buSzPts val="1600"/>
              <a:buChar char="●"/>
            </a:pPr>
            <a:r>
              <a:rPr lang="en" sz="1600">
                <a:solidFill>
                  <a:srgbClr val="F1C232"/>
                </a:solidFill>
              </a:rPr>
              <a:t>ᏣᏂ ᎦᎵᏉᎩ ᏛᏰᏨ ᏒᎾᎴᎢ. John will wake up at 7 tomorrow. </a:t>
            </a:r>
            <a:endParaRPr sz="1600">
              <a:solidFill>
                <a:srgbClr val="F1C232"/>
              </a:solidFill>
            </a:endParaRPr>
          </a:p>
          <a:p>
            <a:pPr indent="0" lvl="0" marL="0" rtl="0" algn="ctr">
              <a:spcBef>
                <a:spcPts val="1600"/>
              </a:spcBef>
              <a:spcAft>
                <a:spcPts val="1600"/>
              </a:spcAft>
              <a:buNone/>
            </a:pPr>
            <a:r>
              <a:t/>
            </a:r>
            <a:endParaRPr sz="3600">
              <a:solidFill>
                <a:srgbClr val="F1C232"/>
              </a:solidFill>
            </a:endParaRPr>
          </a:p>
        </p:txBody>
      </p:sp>
      <p:pic>
        <p:nvPicPr>
          <p:cNvPr id="110" name="Google Shape;110;p21"/>
          <p:cNvPicPr preferRelativeResize="0"/>
          <p:nvPr/>
        </p:nvPicPr>
        <p:blipFill>
          <a:blip r:embed="rId3">
            <a:alphaModFix/>
          </a:blip>
          <a:stretch>
            <a:fillRect/>
          </a:stretch>
        </p:blipFill>
        <p:spPr>
          <a:xfrm>
            <a:off x="5297296" y="925976"/>
            <a:ext cx="3124224" cy="2082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