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Slab"/>
      <p:regular r:id="rId26"/>
      <p:bold r:id="rId27"/>
    </p:embeddedFon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regular.fntdata"/><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font" Target="fonts/RobotoSla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5d2a900a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5d2a900a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5d2a900a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5d2a900a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39b250ab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39b250ab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5d2a900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5d2a900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5d2a900a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5d2a900a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5d2a900a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5d2a900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5d2a900a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5d2a900a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5d2a900a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5d2a900a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5d2a900a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5d2a900a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5d2a900a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5d2a900a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d8929ff9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d8929ff9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d9b6779f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d9b6779f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5453714c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5453714c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54537165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54537165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476668bf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476668bf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ᏍᎪᎯᏁ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 ᏣᎳᎩ ᎠᏕᎶᏆᏍᏗ</a:t>
            </a:r>
            <a:endParaRPr/>
          </a:p>
        </p:txBody>
      </p:sp>
      <p:sp>
        <p:nvSpPr>
          <p:cNvPr id="118" name="Google Shape;118;p22"/>
          <p:cNvSpPr txBox="1"/>
          <p:nvPr>
            <p:ph idx="1" type="body"/>
          </p:nvPr>
        </p:nvSpPr>
        <p:spPr>
          <a:xfrm>
            <a:off x="387900" y="1190025"/>
            <a:ext cx="5366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ᏌᏊ</a:t>
            </a:r>
            <a:r>
              <a:rPr lang="en" sz="3600">
                <a:solidFill>
                  <a:schemeClr val="accent6"/>
                </a:solidFill>
                <a:latin typeface="Arial"/>
                <a:ea typeface="Arial"/>
                <a:cs typeface="Arial"/>
                <a:sym typeface="Arial"/>
              </a:rPr>
              <a:t> ᎧᏬᏄ ᎠᏗ ᎠᏓᏬᎲ.</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ᎤᏣᏘᎾ ᏗᏜ ᏭᎶᏒ.</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ᎤᏥ ᏂᎦᏪᏍᎬ</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“Quack! Quack! Quack!”</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ᏂᎦᏓᏭ ᎧᏬᏄ ᎠᏂᏓ ᎤᏂᎷᏨ.</a:t>
            </a:r>
            <a:endParaRPr sz="3600">
              <a:solidFill>
                <a:schemeClr val="accent6"/>
              </a:solidFill>
              <a:latin typeface="Arial"/>
              <a:ea typeface="Arial"/>
              <a:cs typeface="Arial"/>
              <a:sym typeface="Arial"/>
            </a:endParaRPr>
          </a:p>
        </p:txBody>
      </p:sp>
      <p:pic>
        <p:nvPicPr>
          <p:cNvPr id="119" name="Google Shape;119;p22"/>
          <p:cNvPicPr preferRelativeResize="0"/>
          <p:nvPr/>
        </p:nvPicPr>
        <p:blipFill>
          <a:blip r:embed="rId3">
            <a:alphaModFix/>
          </a:blip>
          <a:stretch>
            <a:fillRect/>
          </a:stretch>
        </p:blipFill>
        <p:spPr>
          <a:xfrm>
            <a:off x="5541400" y="1376175"/>
            <a:ext cx="3085199" cy="173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 ᏣᎳᎩ ᎠᏕᎶᏆᏍᏗ</a:t>
            </a:r>
            <a:endParaRPr/>
          </a:p>
        </p:txBody>
      </p:sp>
      <p:sp>
        <p:nvSpPr>
          <p:cNvPr id="125" name="Google Shape;125;p23"/>
          <p:cNvSpPr txBox="1"/>
          <p:nvPr>
            <p:ph idx="1" type="body"/>
          </p:nvPr>
        </p:nvSpPr>
        <p:spPr>
          <a:xfrm>
            <a:off x="387900" y="1190025"/>
            <a:ext cx="45879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Atsalag utvsonv tsisdvn uweyv deganiyisgv.</a:t>
            </a:r>
            <a:endParaRPr sz="3600">
              <a:solidFill>
                <a:schemeClr val="accent6"/>
              </a:solidFill>
            </a:endParaRPr>
          </a:p>
        </p:txBody>
      </p:sp>
      <p:sp>
        <p:nvSpPr>
          <p:cNvPr id="126" name="Google Shape;126;p23"/>
          <p:cNvSpPr txBox="1"/>
          <p:nvPr/>
        </p:nvSpPr>
        <p:spPr>
          <a:xfrm>
            <a:off x="4416700" y="1421650"/>
            <a:ext cx="428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ᏕᎦᏂᏱᏍᎬ- he was catching them</a:t>
            </a:r>
            <a:endParaRPr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32" name="Google Shape;132;p24"/>
          <p:cNvSpPr txBox="1"/>
          <p:nvPr>
            <p:ph idx="1" type="body"/>
          </p:nvPr>
        </p:nvSpPr>
        <p:spPr>
          <a:xfrm>
            <a:off x="387900" y="1190025"/>
            <a:ext cx="45879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Didaniyisg agalewisdodane duhyohv.  </a:t>
            </a:r>
            <a:endParaRPr sz="3600">
              <a:solidFill>
                <a:schemeClr val="accent6"/>
              </a:solidFill>
            </a:endParaRPr>
          </a:p>
        </p:txBody>
      </p:sp>
      <p:sp>
        <p:nvSpPr>
          <p:cNvPr id="133" name="Google Shape;133;p24"/>
          <p:cNvSpPr txBox="1"/>
          <p:nvPr/>
        </p:nvSpPr>
        <p:spPr>
          <a:xfrm>
            <a:off x="4416700" y="1421650"/>
            <a:ext cx="428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ᎠᎦᎴᏫᏍᏙᏓᏁ</a:t>
            </a:r>
            <a:r>
              <a:rPr lang="en" sz="2000">
                <a:solidFill>
                  <a:schemeClr val="dk1"/>
                </a:solidFill>
                <a:latin typeface="Roboto"/>
                <a:ea typeface="Roboto"/>
                <a:cs typeface="Roboto"/>
                <a:sym typeface="Roboto"/>
              </a:rPr>
              <a:t>- he stopped him. </a:t>
            </a:r>
            <a:endParaRPr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39" name="Google Shape;139;p25"/>
          <p:cNvSpPr txBox="1"/>
          <p:nvPr>
            <p:ph idx="1" type="body"/>
          </p:nvPr>
        </p:nvSpPr>
        <p:spPr>
          <a:xfrm>
            <a:off x="387900" y="1190025"/>
            <a:ext cx="45879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“Tsantas esga gesv tsisdvn diganiyti ahan uweyv,” udvne didaniyisgi. </a:t>
            </a:r>
            <a:r>
              <a:rPr lang="en" sz="3600">
                <a:solidFill>
                  <a:schemeClr val="accent6"/>
                </a:solidFill>
                <a:latin typeface="Arial"/>
                <a:ea typeface="Arial"/>
                <a:cs typeface="Arial"/>
                <a:sym typeface="Arial"/>
              </a:rPr>
              <a:t>  </a:t>
            </a:r>
            <a:endParaRPr sz="3600">
              <a:solidFill>
                <a:schemeClr val="accent6"/>
              </a:solidFill>
            </a:endParaRPr>
          </a:p>
        </p:txBody>
      </p:sp>
      <p:sp>
        <p:nvSpPr>
          <p:cNvPr id="140" name="Google Shape;140;p25"/>
          <p:cNvSpPr txBox="1"/>
          <p:nvPr/>
        </p:nvSpPr>
        <p:spPr>
          <a:xfrm>
            <a:off x="4696250" y="1102175"/>
            <a:ext cx="4281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ᎡᏍᎦ ᎨᏒ</a:t>
            </a:r>
            <a:r>
              <a:rPr lang="en" sz="2000">
                <a:solidFill>
                  <a:schemeClr val="dk1"/>
                </a:solidFill>
                <a:latin typeface="Roboto"/>
                <a:ea typeface="Roboto"/>
                <a:cs typeface="Roboto"/>
                <a:sym typeface="Roboto"/>
              </a:rPr>
              <a:t>- it was wrong </a:t>
            </a:r>
            <a:endParaRPr sz="2000">
              <a:solidFill>
                <a:schemeClr val="dk1"/>
              </a:solidFill>
              <a:latin typeface="Roboto"/>
              <a:ea typeface="Roboto"/>
              <a:cs typeface="Roboto"/>
              <a:sym typeface="Roboto"/>
            </a:endParaRPr>
          </a:p>
          <a:p>
            <a:pPr indent="0" lvl="0" marL="0" rtl="0" algn="l">
              <a:spcBef>
                <a:spcPts val="0"/>
              </a:spcBef>
              <a:spcAft>
                <a:spcPts val="0"/>
              </a:spcAft>
              <a:buNone/>
            </a:pPr>
            <a:r>
              <a:rPr lang="en" sz="2000">
                <a:solidFill>
                  <a:schemeClr val="dk1"/>
                </a:solidFill>
                <a:latin typeface="Roboto"/>
                <a:ea typeface="Roboto"/>
                <a:cs typeface="Roboto"/>
                <a:sym typeface="Roboto"/>
              </a:rPr>
              <a:t>ᏗᎦᏂᏱᏘ- to catch</a:t>
            </a:r>
            <a:endParaRPr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46" name="Google Shape;146;p26"/>
          <p:cNvSpPr txBox="1"/>
          <p:nvPr>
            <p:ph idx="1" type="body"/>
          </p:nvPr>
        </p:nvSpPr>
        <p:spPr>
          <a:xfrm>
            <a:off x="387900" y="1190025"/>
            <a:ext cx="45879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“Tla yidijiniyi jisdvn, didaniyisgi,” udvne utvsonv. </a:t>
            </a:r>
            <a:r>
              <a:rPr lang="en" sz="3600">
                <a:solidFill>
                  <a:schemeClr val="accent6"/>
                </a:solidFill>
                <a:latin typeface="Arial"/>
                <a:ea typeface="Arial"/>
                <a:cs typeface="Arial"/>
                <a:sym typeface="Arial"/>
              </a:rPr>
              <a:t>  </a:t>
            </a:r>
            <a:endParaRPr sz="3600">
              <a:solidFill>
                <a:schemeClr val="accent6"/>
              </a:solidFill>
            </a:endParaRPr>
          </a:p>
        </p:txBody>
      </p:sp>
      <p:sp>
        <p:nvSpPr>
          <p:cNvPr id="147" name="Google Shape;147;p26"/>
          <p:cNvSpPr txBox="1"/>
          <p:nvPr/>
        </p:nvSpPr>
        <p:spPr>
          <a:xfrm>
            <a:off x="4696250" y="1102175"/>
            <a:ext cx="428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Ꮭ ᏱᏗᏥᏂᏱ- I’m not catching them.</a:t>
            </a:r>
            <a:endParaRPr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53" name="Google Shape;153;p27"/>
          <p:cNvSpPr txBox="1"/>
          <p:nvPr>
            <p:ph idx="1" type="body"/>
          </p:nvPr>
        </p:nvSpPr>
        <p:spPr>
          <a:xfrm>
            <a:off x="387900" y="1206000"/>
            <a:ext cx="45879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“Agwant hadsgosgv. Detsigoti tsisdvn ultsadi dehiyav.” udvne didaniyisgi. </a:t>
            </a:r>
            <a:r>
              <a:rPr lang="en" sz="3600">
                <a:solidFill>
                  <a:schemeClr val="accent6"/>
                </a:solidFill>
                <a:latin typeface="Arial"/>
                <a:ea typeface="Arial"/>
                <a:cs typeface="Arial"/>
                <a:sym typeface="Arial"/>
              </a:rPr>
              <a:t>   </a:t>
            </a:r>
            <a:endParaRPr sz="3600">
              <a:solidFill>
                <a:schemeClr val="accent6"/>
              </a:solidFill>
            </a:endParaRPr>
          </a:p>
        </p:txBody>
      </p:sp>
      <p:sp>
        <p:nvSpPr>
          <p:cNvPr id="154" name="Google Shape;154;p27"/>
          <p:cNvSpPr txBox="1"/>
          <p:nvPr/>
        </p:nvSpPr>
        <p:spPr>
          <a:xfrm>
            <a:off x="4696250" y="1102175"/>
            <a:ext cx="428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ᎭᏓᏍᎪᏍᎬ</a:t>
            </a:r>
            <a:r>
              <a:rPr lang="en" sz="2000">
                <a:solidFill>
                  <a:schemeClr val="dk1"/>
                </a:solidFill>
                <a:latin typeface="Roboto"/>
                <a:ea typeface="Roboto"/>
                <a:cs typeface="Roboto"/>
                <a:sym typeface="Roboto"/>
              </a:rPr>
              <a:t>- you’re lying</a:t>
            </a:r>
            <a:endParaRPr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60" name="Google Shape;160;p28"/>
          <p:cNvSpPr txBox="1"/>
          <p:nvPr>
            <p:ph idx="1" type="body"/>
          </p:nvPr>
        </p:nvSpPr>
        <p:spPr>
          <a:xfrm>
            <a:off x="387900" y="1190025"/>
            <a:ext cx="45879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“Hi ina jisdvn,” udvne utvsonv. </a:t>
            </a:r>
            <a:r>
              <a:rPr lang="en" sz="3600">
                <a:solidFill>
                  <a:schemeClr val="accent6"/>
                </a:solidFill>
                <a:latin typeface="Arial"/>
                <a:ea typeface="Arial"/>
                <a:cs typeface="Arial"/>
                <a:sym typeface="Arial"/>
              </a:rPr>
              <a:t>  </a:t>
            </a:r>
            <a:endParaRPr sz="3600">
              <a:solidFill>
                <a:schemeClr val="accent6"/>
              </a:solidFill>
            </a:endParaRPr>
          </a:p>
        </p:txBody>
      </p:sp>
      <p:sp>
        <p:nvSpPr>
          <p:cNvPr id="161" name="Google Shape;161;p28"/>
          <p:cNvSpPr txBox="1"/>
          <p:nvPr/>
        </p:nvSpPr>
        <p:spPr>
          <a:xfrm>
            <a:off x="5383100" y="1309825"/>
            <a:ext cx="301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Ꭿ ᎢᎾ- these ones</a:t>
            </a:r>
            <a:endParaRPr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67" name="Google Shape;167;p29"/>
          <p:cNvSpPr txBox="1"/>
          <p:nvPr>
            <p:ph idx="1" type="body"/>
          </p:nvPr>
        </p:nvSpPr>
        <p:spPr>
          <a:xfrm>
            <a:off x="231625" y="1190025"/>
            <a:ext cx="58383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“Danelvdv tsunahnigid, detsinatlaidv, iga yinulsdan degatsiyatinohiho ahan uweyv unadawosdidv degadeyohvsg</a:t>
            </a:r>
            <a:r>
              <a:rPr lang="en" sz="3600">
                <a:solidFill>
                  <a:schemeClr val="accent6"/>
                </a:solidFill>
                <a:latin typeface="Arial"/>
                <a:ea typeface="Arial"/>
                <a:cs typeface="Arial"/>
                <a:sym typeface="Arial"/>
              </a:rPr>
              <a:t>   </a:t>
            </a:r>
            <a:endParaRPr sz="3600">
              <a:solidFill>
                <a:schemeClr val="accent6"/>
              </a:solidFill>
            </a:endParaRPr>
          </a:p>
        </p:txBody>
      </p:sp>
      <p:sp>
        <p:nvSpPr>
          <p:cNvPr id="168" name="Google Shape;168;p29"/>
          <p:cNvSpPr txBox="1"/>
          <p:nvPr/>
        </p:nvSpPr>
        <p:spPr>
          <a:xfrm>
            <a:off x="5745000" y="1277875"/>
            <a:ext cx="32961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Roboto"/>
                <a:ea typeface="Roboto"/>
                <a:cs typeface="Roboto"/>
                <a:sym typeface="Roboto"/>
              </a:rPr>
              <a:t>ᏓᏁᎸᏛ</a:t>
            </a:r>
            <a:r>
              <a:rPr lang="en" sz="2000">
                <a:solidFill>
                  <a:schemeClr val="dk1"/>
                </a:solidFill>
                <a:latin typeface="Roboto"/>
                <a:ea typeface="Roboto"/>
                <a:cs typeface="Roboto"/>
                <a:sym typeface="Roboto"/>
              </a:rPr>
              <a:t>- from the house</a:t>
            </a:r>
            <a:endParaRPr sz="2000">
              <a:solidFill>
                <a:schemeClr val="dk1"/>
              </a:solidFill>
              <a:latin typeface="Roboto"/>
              <a:ea typeface="Roboto"/>
              <a:cs typeface="Roboto"/>
              <a:sym typeface="Roboto"/>
            </a:endParaRPr>
          </a:p>
          <a:p>
            <a:pPr indent="0" lvl="0" marL="0" rtl="0" algn="l">
              <a:spcBef>
                <a:spcPts val="0"/>
              </a:spcBef>
              <a:spcAft>
                <a:spcPts val="0"/>
              </a:spcAft>
              <a:buNone/>
            </a:pPr>
            <a:r>
              <a:rPr lang="en" sz="2000">
                <a:solidFill>
                  <a:schemeClr val="dk1"/>
                </a:solidFill>
                <a:latin typeface="Roboto"/>
                <a:ea typeface="Roboto"/>
                <a:cs typeface="Roboto"/>
                <a:sym typeface="Roboto"/>
              </a:rPr>
              <a:t>ᏧᎾᏂᎩᏓ- that they came from</a:t>
            </a:r>
            <a:endParaRPr sz="2000">
              <a:solidFill>
                <a:schemeClr val="dk1"/>
              </a:solidFill>
              <a:latin typeface="Roboto"/>
              <a:ea typeface="Roboto"/>
              <a:cs typeface="Roboto"/>
              <a:sym typeface="Roboto"/>
            </a:endParaRPr>
          </a:p>
          <a:p>
            <a:pPr indent="0" lvl="0" marL="0" rtl="0" algn="l">
              <a:spcBef>
                <a:spcPts val="0"/>
              </a:spcBef>
              <a:spcAft>
                <a:spcPts val="0"/>
              </a:spcAft>
              <a:buNone/>
            </a:pPr>
            <a:r>
              <a:rPr lang="en" sz="2000">
                <a:solidFill>
                  <a:schemeClr val="dk1"/>
                </a:solidFill>
                <a:latin typeface="Roboto"/>
                <a:ea typeface="Roboto"/>
                <a:cs typeface="Roboto"/>
                <a:sym typeface="Roboto"/>
              </a:rPr>
              <a:t>ᏕᎦᏥᏯᏘᏃᎯᎰ- I bring them</a:t>
            </a:r>
            <a:endParaRPr sz="2000">
              <a:solidFill>
                <a:schemeClr val="dk1"/>
              </a:solidFill>
              <a:latin typeface="Roboto"/>
              <a:ea typeface="Roboto"/>
              <a:cs typeface="Roboto"/>
              <a:sym typeface="Roboto"/>
            </a:endParaRPr>
          </a:p>
          <a:p>
            <a:pPr indent="0" lvl="0" marL="0" rtl="0" algn="l">
              <a:spcBef>
                <a:spcPts val="0"/>
              </a:spcBef>
              <a:spcAft>
                <a:spcPts val="0"/>
              </a:spcAft>
              <a:buNone/>
            </a:pPr>
            <a:r>
              <a:rPr lang="en" sz="2000">
                <a:solidFill>
                  <a:schemeClr val="dk1"/>
                </a:solidFill>
                <a:latin typeface="Roboto"/>
                <a:ea typeface="Roboto"/>
                <a:cs typeface="Roboto"/>
                <a:sym typeface="Roboto"/>
              </a:rPr>
              <a:t>ᏕᎦᏕᏲᎲᏍᎦ- I teach them</a:t>
            </a:r>
            <a:endParaRPr sz="20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76225" y="906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74" name="Google Shape;174;p30"/>
          <p:cNvSpPr txBox="1"/>
          <p:nvPr>
            <p:ph idx="1" type="body"/>
          </p:nvPr>
        </p:nvSpPr>
        <p:spPr>
          <a:xfrm>
            <a:off x="135775" y="710825"/>
            <a:ext cx="8849100" cy="39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accent6"/>
                </a:solidFill>
                <a:latin typeface="Arial"/>
                <a:ea typeface="Arial"/>
                <a:cs typeface="Arial"/>
                <a:sym typeface="Arial"/>
              </a:rPr>
              <a:t>Atsalag utvsonv tsisdvn uweyv deganiyisgv.</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Didaniyisg agalewisdodane duhyohv.</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“Tsantas esga gesv tsisdvn diganiyti ahan uweyv,” udvne didaniyisgi.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“Tla yidijiniyi jisdvn, didaniyisgi,” udvne utvsonv.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“Agwant hadsgosgv. Detsigoti tsisdvn ultsadi dehiyav.” udvne utvsonv.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“Hi ina jisdvn,” udvne utvsonv.</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“Danelvdv tsunahnigid, detsinatlaidv, iga yinulsdan degatsiyatinohiho ahan uweyv unadawosdidv degadeyohvsg   </a:t>
            </a:r>
            <a:endParaRPr sz="2200">
              <a:solidFill>
                <a:schemeClr val="accent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76225" y="906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 ᏣᎳᎩ ᎠᏕᎶᏆᏍᏗ</a:t>
            </a:r>
            <a:endParaRPr/>
          </a:p>
        </p:txBody>
      </p:sp>
      <p:sp>
        <p:nvSpPr>
          <p:cNvPr id="180" name="Google Shape;180;p31"/>
          <p:cNvSpPr txBox="1"/>
          <p:nvPr>
            <p:ph idx="1" type="body"/>
          </p:nvPr>
        </p:nvSpPr>
        <p:spPr>
          <a:xfrm>
            <a:off x="135775" y="710825"/>
            <a:ext cx="8849100" cy="39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accent6"/>
                </a:solidFill>
                <a:latin typeface="Arial"/>
                <a:ea typeface="Arial"/>
                <a:cs typeface="Arial"/>
                <a:sym typeface="Arial"/>
              </a:rPr>
              <a:t>ᎠᏣᎳᎩ ᎤᏛᏐᏅ ᏥᏍᏛᎾ ᎤᏪᏴ ᏕᎦᏂᏱᏍᎬ.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ᏗᏓᏂᏱᏍᎩ ᎠᎦᎴᏫᏍᏙᏓᏁ ᏚᎯᏲᎲ.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“ᏣᏂᏔᏍ ᎡᏍᎦ ᎨᏒ ᏥᏍᏛᎾ ᏗᎦᏂᏱᏘ ᎠᎭᏂ ᎤᏪᏴ,” ᎤᏛᏁ ᏗᏓᏂᏱᏍᎩ.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“Ꮭ ᏱᏗᏥᏂᏱ ᏥᏍᏛᎾ, ᏗᏓᏂᏱᏍᎩ,” ᎤᏛᏁ ᎤᏛᏐᏅ.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“ᎠᏆᏂᏔ ᎭᏓᏍᎪᏍᎬ. ᏕᏥᎪᏘ ᏥᏍᏛᎾ ᎤᎵᏣᏗ ᏕᎯᏯᎥ.” ᎤᏛᏁ ᏗᏓᏂᏱᏍᎩ.    </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“Ꭿ ᎢᎾ ᏥᏍᏛᎾ?” ᎤᏛᏁ ᎤᏛᏐᏅ.</a:t>
            </a:r>
            <a:endParaRPr sz="2200">
              <a:solidFill>
                <a:schemeClr val="accent6"/>
              </a:solidFill>
              <a:latin typeface="Arial"/>
              <a:ea typeface="Arial"/>
              <a:cs typeface="Arial"/>
              <a:sym typeface="Arial"/>
            </a:endParaRPr>
          </a:p>
          <a:p>
            <a:pPr indent="0" lvl="0" marL="0" rtl="0" algn="l">
              <a:spcBef>
                <a:spcPts val="0"/>
              </a:spcBef>
              <a:spcAft>
                <a:spcPts val="0"/>
              </a:spcAft>
              <a:buNone/>
            </a:pPr>
            <a:r>
              <a:rPr lang="en" sz="2200">
                <a:solidFill>
                  <a:schemeClr val="accent6"/>
                </a:solidFill>
                <a:latin typeface="Arial"/>
                <a:ea typeface="Arial"/>
                <a:cs typeface="Arial"/>
                <a:sym typeface="Arial"/>
              </a:rPr>
              <a:t>“ᏓᏁᎸᏛ ᏧᎾᏂᎩᏗ, ᏕᏥᎾᏝᎢᏛ, ᎢᎦ ᏱᏄᎵᏍᏓᏅ ᏕᎦᏥᏯᏘᏃᎯᎰ ᎠᎭᏂ ᎤᏪᏴ ᎤᎾᏓᏬᏍᏗᏛ ᏕᎦᏕᏲᎲᏍᎦ.”  </a:t>
            </a:r>
            <a:endParaRPr sz="2200">
              <a:solidFill>
                <a:schemeClr val="accent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86" name="Google Shape;186;p32"/>
          <p:cNvSpPr txBox="1"/>
          <p:nvPr>
            <p:ph idx="1" type="body"/>
          </p:nvPr>
        </p:nvSpPr>
        <p:spPr>
          <a:xfrm>
            <a:off x="1582150" y="1087225"/>
            <a:ext cx="5529300" cy="39162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lang="en" sz="2000"/>
              <a:t>ᏕᎦᏂᏱᏍᎬ- he was catching them</a:t>
            </a:r>
            <a:endParaRPr sz="2000"/>
          </a:p>
          <a:p>
            <a:pPr indent="-323850" lvl="0" marL="457200" rtl="0" algn="l">
              <a:lnSpc>
                <a:spcPct val="100000"/>
              </a:lnSpc>
              <a:spcBef>
                <a:spcPts val="0"/>
              </a:spcBef>
              <a:spcAft>
                <a:spcPts val="0"/>
              </a:spcAft>
              <a:buSzPts val="1500"/>
              <a:buChar char="●"/>
            </a:pPr>
            <a:r>
              <a:rPr lang="en" sz="2000"/>
              <a:t>ᎠᎦᎴᏫᏍᏙᏓᏁ- he stopped him.</a:t>
            </a:r>
            <a:endParaRPr sz="2000"/>
          </a:p>
          <a:p>
            <a:pPr indent="-355600" lvl="0" marL="457200" rtl="0" algn="l">
              <a:lnSpc>
                <a:spcPct val="100000"/>
              </a:lnSpc>
              <a:spcBef>
                <a:spcPts val="0"/>
              </a:spcBef>
              <a:spcAft>
                <a:spcPts val="0"/>
              </a:spcAft>
              <a:buSzPts val="2000"/>
              <a:buChar char="●"/>
            </a:pPr>
            <a:r>
              <a:rPr lang="en" sz="2000"/>
              <a:t>ᎡᏍᎦ ᎨᏒ- it was wrong </a:t>
            </a:r>
            <a:endParaRPr sz="2000"/>
          </a:p>
          <a:p>
            <a:pPr indent="-355600" lvl="0" marL="457200" rtl="0" algn="l">
              <a:lnSpc>
                <a:spcPct val="100000"/>
              </a:lnSpc>
              <a:spcBef>
                <a:spcPts val="0"/>
              </a:spcBef>
              <a:spcAft>
                <a:spcPts val="0"/>
              </a:spcAft>
              <a:buSzPts val="2000"/>
              <a:buChar char="●"/>
            </a:pPr>
            <a:r>
              <a:rPr lang="en" sz="2000"/>
              <a:t>ᏗᎦᏂᏱᏘ- to catch</a:t>
            </a:r>
            <a:endParaRPr sz="2000"/>
          </a:p>
          <a:p>
            <a:pPr indent="-355600" lvl="0" marL="457200" rtl="0" algn="l">
              <a:lnSpc>
                <a:spcPct val="100000"/>
              </a:lnSpc>
              <a:spcBef>
                <a:spcPts val="0"/>
              </a:spcBef>
              <a:spcAft>
                <a:spcPts val="0"/>
              </a:spcAft>
              <a:buSzPts val="2000"/>
              <a:buChar char="●"/>
            </a:pPr>
            <a:r>
              <a:rPr lang="en" sz="2000"/>
              <a:t>Ꮭ ᏱᏗᏥᏂᏱ- I’m not catching them.</a:t>
            </a:r>
            <a:endParaRPr sz="2000"/>
          </a:p>
          <a:p>
            <a:pPr indent="-355600" lvl="0" marL="457200" rtl="0" algn="l">
              <a:lnSpc>
                <a:spcPct val="100000"/>
              </a:lnSpc>
              <a:spcBef>
                <a:spcPts val="0"/>
              </a:spcBef>
              <a:spcAft>
                <a:spcPts val="0"/>
              </a:spcAft>
              <a:buSzPts val="2000"/>
              <a:buChar char="●"/>
            </a:pPr>
            <a:r>
              <a:rPr lang="en" sz="2000"/>
              <a:t>ᎭᏓᏍᎪᏍᎬ- you’re lying</a:t>
            </a:r>
            <a:endParaRPr sz="2000"/>
          </a:p>
          <a:p>
            <a:pPr indent="-355600" lvl="0" marL="457200" rtl="0" algn="l">
              <a:lnSpc>
                <a:spcPct val="100000"/>
              </a:lnSpc>
              <a:spcBef>
                <a:spcPts val="0"/>
              </a:spcBef>
              <a:spcAft>
                <a:spcPts val="0"/>
              </a:spcAft>
              <a:buSzPts val="2000"/>
              <a:buChar char="●"/>
            </a:pPr>
            <a:r>
              <a:rPr lang="en" sz="2000"/>
              <a:t>ᏓᏁᎸᏛ- from the house</a:t>
            </a:r>
            <a:endParaRPr sz="2000"/>
          </a:p>
          <a:p>
            <a:pPr indent="-355600" lvl="0" marL="457200" rtl="0" algn="l">
              <a:lnSpc>
                <a:spcPct val="100000"/>
              </a:lnSpc>
              <a:spcBef>
                <a:spcPts val="0"/>
              </a:spcBef>
              <a:spcAft>
                <a:spcPts val="0"/>
              </a:spcAft>
              <a:buSzPts val="2000"/>
              <a:buChar char="●"/>
            </a:pPr>
            <a:r>
              <a:rPr lang="en" sz="2000"/>
              <a:t>ᏧᎾᏂᎩᏓ- that they came from</a:t>
            </a:r>
            <a:endParaRPr sz="2000"/>
          </a:p>
          <a:p>
            <a:pPr indent="-355600" lvl="0" marL="457200" rtl="0" algn="l">
              <a:lnSpc>
                <a:spcPct val="100000"/>
              </a:lnSpc>
              <a:spcBef>
                <a:spcPts val="0"/>
              </a:spcBef>
              <a:spcAft>
                <a:spcPts val="0"/>
              </a:spcAft>
              <a:buSzPts val="2000"/>
              <a:buChar char="●"/>
            </a:pPr>
            <a:r>
              <a:rPr lang="en" sz="2000"/>
              <a:t>ᏕᎦᏥᏯᏘᏃᎯᎰ- I bring them</a:t>
            </a:r>
            <a:endParaRPr sz="2000"/>
          </a:p>
          <a:p>
            <a:pPr indent="-355600" lvl="0" marL="457200" rtl="0" algn="l">
              <a:lnSpc>
                <a:spcPct val="100000"/>
              </a:lnSpc>
              <a:spcBef>
                <a:spcPts val="0"/>
              </a:spcBef>
              <a:spcAft>
                <a:spcPts val="0"/>
              </a:spcAft>
              <a:buSzPts val="2000"/>
              <a:buChar char="●"/>
            </a:pPr>
            <a:r>
              <a:rPr lang="en" sz="2000"/>
              <a:t>ᏕᎦᏕᏲᎲᏍᎦ- I teach them</a:t>
            </a:r>
            <a:endParaRPr sz="2000"/>
          </a:p>
          <a:p>
            <a:pPr indent="0" lvl="0" marL="457200" rtl="0" algn="l">
              <a:spcBef>
                <a:spcPts val="0"/>
              </a:spcBef>
              <a:spcAft>
                <a:spcPts val="16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71" name="Google Shape;71;p15"/>
          <p:cNvSpPr txBox="1"/>
          <p:nvPr>
            <p:ph idx="1" type="body"/>
          </p:nvPr>
        </p:nvSpPr>
        <p:spPr>
          <a:xfrm>
            <a:off x="387900" y="1144125"/>
            <a:ext cx="8368200" cy="34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a:t>
            </a:r>
            <a:endParaRPr/>
          </a:p>
          <a:p>
            <a:pPr indent="0" lvl="0" marL="0" rtl="0" algn="l">
              <a:spcBef>
                <a:spcPts val="1600"/>
              </a:spcBef>
              <a:spcAft>
                <a:spcPts val="0"/>
              </a:spcAft>
              <a:buNone/>
            </a:pPr>
            <a:r>
              <a:rPr lang="en"/>
              <a:t>My name is ______ I am ______ years old. </a:t>
            </a:r>
            <a:endParaRPr/>
          </a:p>
          <a:p>
            <a:pPr indent="0" lvl="0" marL="0" rtl="0" algn="l">
              <a:spcBef>
                <a:spcPts val="1600"/>
              </a:spcBef>
              <a:spcAft>
                <a:spcPts val="0"/>
              </a:spcAft>
              <a:buNone/>
            </a:pPr>
            <a:r>
              <a:rPr lang="en"/>
              <a:t>I am Cherokee. (mixed. Full blood. half) I am not Cherokee. </a:t>
            </a:r>
            <a:endParaRPr/>
          </a:p>
          <a:p>
            <a:pPr indent="0" lvl="0" marL="0" rtl="0" algn="l">
              <a:spcBef>
                <a:spcPts val="1600"/>
              </a:spcBef>
              <a:spcAft>
                <a:spcPts val="0"/>
              </a:spcAft>
              <a:buNone/>
            </a:pPr>
            <a:r>
              <a:rPr lang="en"/>
              <a:t>I am from _______ and I live in </a:t>
            </a:r>
            <a:endParaRPr/>
          </a:p>
          <a:p>
            <a:pPr indent="0" lvl="0" marL="0" rtl="0" algn="l">
              <a:spcBef>
                <a:spcPts val="1600"/>
              </a:spcBef>
              <a:spcAft>
                <a:spcPts val="0"/>
              </a:spcAft>
              <a:buNone/>
            </a:pPr>
            <a:r>
              <a:rPr lang="en"/>
              <a:t>I work at _________</a:t>
            </a:r>
            <a:endParaRPr/>
          </a:p>
          <a:p>
            <a:pPr indent="0" lvl="0" marL="0" rtl="0" algn="l">
              <a:spcBef>
                <a:spcPts val="1600"/>
              </a:spcBef>
              <a:spcAft>
                <a:spcPts val="0"/>
              </a:spcAft>
              <a:buNone/>
            </a:pPr>
            <a:r>
              <a:rPr lang="en"/>
              <a:t>My moms name is_______ and my dads name is ______</a:t>
            </a:r>
            <a:endParaRPr/>
          </a:p>
          <a:p>
            <a:pPr indent="0" lvl="0" marL="0" rtl="0" algn="l">
              <a:spcBef>
                <a:spcPts val="1600"/>
              </a:spcBef>
              <a:spcAft>
                <a:spcPts val="0"/>
              </a:spcAft>
              <a:buNone/>
            </a:pPr>
            <a:r>
              <a:rPr lang="en"/>
              <a:t>I am married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77" name="Google Shape;77;p16"/>
          <p:cNvSpPr txBox="1"/>
          <p:nvPr/>
        </p:nvSpPr>
        <p:spPr>
          <a:xfrm>
            <a:off x="311475" y="1384275"/>
            <a:ext cx="30909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solidFill>
                  <a:srgbClr val="FFD966"/>
                </a:solidFill>
                <a:latin typeface="Roboto"/>
                <a:ea typeface="Roboto"/>
                <a:cs typeface="Roboto"/>
                <a:sym typeface="Roboto"/>
              </a:rPr>
              <a:t>ᏗᎩᏴᏫ</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Is my clan</a:t>
            </a:r>
            <a:endParaRPr sz="3700">
              <a:solidFill>
                <a:srgbClr val="FFD966"/>
              </a:solidFill>
              <a:latin typeface="Roboto"/>
              <a:ea typeface="Roboto"/>
              <a:cs typeface="Roboto"/>
              <a:sym typeface="Roboto"/>
            </a:endParaRPr>
          </a:p>
        </p:txBody>
      </p:sp>
      <p:sp>
        <p:nvSpPr>
          <p:cNvPr id="78" name="Google Shape;78;p16"/>
          <p:cNvSpPr txBox="1"/>
          <p:nvPr/>
        </p:nvSpPr>
        <p:spPr>
          <a:xfrm>
            <a:off x="2995050" y="982375"/>
            <a:ext cx="5918100" cy="417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solidFill>
                  <a:srgbClr val="FFD966"/>
                </a:solidFill>
                <a:latin typeface="Roboto"/>
                <a:ea typeface="Roboto"/>
                <a:cs typeface="Roboto"/>
                <a:sym typeface="Roboto"/>
              </a:rPr>
              <a:t>ᎠᏂᏩᏯ- wolf</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ᎠᏂᏥᏍᏆ- bird</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ᎠᏂᎠᏫ- deer</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ᎠᏂᏬᏗ- paint</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ᎠᏂᎩᎶᎯ- long hair</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ᎠᏂᏌᎰᏂ- blue</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ᎠᏂᎪᏕᎨᏫ- wild potato</a:t>
            </a:r>
            <a:endParaRPr sz="3700">
              <a:solidFill>
                <a:srgbClr val="FFD966"/>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84" name="Google Shape;84;p17"/>
          <p:cNvSpPr txBox="1"/>
          <p:nvPr>
            <p:ph idx="1" type="body"/>
          </p:nvPr>
        </p:nvSpPr>
        <p:spPr>
          <a:xfrm>
            <a:off x="387900" y="1489825"/>
            <a:ext cx="45960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ᎯᏩᏛᎦ</a:t>
            </a:r>
            <a:r>
              <a:rPr lang="en" sz="3600"/>
              <a:t> </a:t>
            </a:r>
            <a:endParaRPr sz="3600"/>
          </a:p>
          <a:p>
            <a:pPr indent="0" lvl="0" marL="0" rtl="0" algn="l">
              <a:spcBef>
                <a:spcPts val="1600"/>
              </a:spcBef>
              <a:spcAft>
                <a:spcPts val="0"/>
              </a:spcAft>
              <a:buNone/>
            </a:pPr>
            <a:r>
              <a:rPr lang="en" sz="2600">
                <a:solidFill>
                  <a:srgbClr val="F1C232"/>
                </a:solidFill>
              </a:rPr>
              <a:t>Go hang it up (something flexible)</a:t>
            </a:r>
            <a:endParaRPr sz="2600">
              <a:solidFill>
                <a:srgbClr val="F1C232"/>
              </a:solidFill>
            </a:endParaRPr>
          </a:p>
          <a:p>
            <a:pPr indent="0" lvl="0" marL="0" rtl="0" algn="l">
              <a:spcBef>
                <a:spcPts val="1600"/>
              </a:spcBef>
              <a:spcAft>
                <a:spcPts val="1600"/>
              </a:spcAft>
              <a:buNone/>
            </a:pPr>
            <a:r>
              <a:t/>
            </a:r>
            <a:endParaRPr sz="3600">
              <a:solidFill>
                <a:srgbClr val="F1C232"/>
              </a:solidFill>
            </a:endParaRPr>
          </a:p>
        </p:txBody>
      </p:sp>
      <p:pic>
        <p:nvPicPr>
          <p:cNvPr id="85" name="Google Shape;85;p17"/>
          <p:cNvPicPr preferRelativeResize="0"/>
          <p:nvPr/>
        </p:nvPicPr>
        <p:blipFill>
          <a:blip r:embed="rId3">
            <a:alphaModFix/>
          </a:blip>
          <a:stretch>
            <a:fillRect/>
          </a:stretch>
        </p:blipFill>
        <p:spPr>
          <a:xfrm>
            <a:off x="4465400" y="1368425"/>
            <a:ext cx="3855299" cy="25695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91" name="Google Shape;91;p18"/>
          <p:cNvSpPr txBox="1"/>
          <p:nvPr>
            <p:ph idx="1" type="body"/>
          </p:nvPr>
        </p:nvSpPr>
        <p:spPr>
          <a:xfrm>
            <a:off x="1582150" y="998350"/>
            <a:ext cx="55293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ᎢᎸᎯᏳ ᏥᎨᏒ, ᏂᎦᏓ ᎢᎾᎨ ᎠᏁᎮ ᏓᎾᏝᏃᎮᏍᎨ. ᏥᏍᏛᎾ ᎤᎵᏎᎩ ᎨᏎ. ᎦᏙ ᎠᎴ ᎠᎼ ᎢᏧᎳ ᎦᏁᎶ. ᏌᏊ ᎢᎦ, ᏥᏍᏛᎾ ᏝᏬᏚ ᎠᎹᏳᎵᏗ ᎾᎥ ᎠᏓᎾᎢᏃᏙᎲ. ᎾᎥ, ᏧᏟ ᎤᏬᏞ. ᎤᎾᎴᏅᎮ ᏓᎾᏝᏃᎮᏍᎬ. ᏧᏟ ᎤᏛᏛᏁ, “ᏙᏳ ᎯᏌᏄᎵ ᎠᎼ. ᎦᏙᎯᎾ? ᎤᏠᏯᏍ ᎯᏌᏄᎵ?”</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“ᏙᏛ ᏥᏌᏄᎵ,” ᎤᏛᏁ ᏥᏍᏛᎾ. “ᏱᎩᏂᏙᎩ ᎠᎯᏗ ᏱᎬᎶᎯᏍ, ᎨᎵᎠ.”</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ᏱᎬᎪᏘᏍᎪ ᎦᏙ ᎭᏟᏙᎲ. ᏝᏬᏚᎯᏭ ᎬᎪᏘᎰ ᎭᏓᎾᏏᏂᏙᎲ.” ᎤᏛᏁ ᏧᏟ.</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Ꮩ ᎯᏰᎵ, ᏂᎦᎵᏍᏗᏭ ᏱᏂᏙᎩ.” ᎤᏛᏁ ᏥᏍᏛᎾ.</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“ᎭᏩ,” ᎤᏛᏁ ᏧᏟ. “ᏃᏭᏛ ᏱᏂᏙᎩ.”</a:t>
            </a:r>
            <a:endParaRPr sz="2000"/>
          </a:p>
          <a:p>
            <a:pPr indent="0" lvl="0" marL="0" rtl="0" algn="ctr">
              <a:spcBef>
                <a:spcPts val="0"/>
              </a:spcBef>
              <a:spcAft>
                <a:spcPts val="1600"/>
              </a:spcAft>
              <a:buNone/>
            </a:pPr>
            <a:r>
              <a:t/>
            </a:r>
            <a:endParaRPr sz="3600">
              <a:solidFill>
                <a:srgbClr val="F1C232"/>
              </a:solidFill>
            </a:endParaRPr>
          </a:p>
        </p:txBody>
      </p:sp>
      <p:pic>
        <p:nvPicPr>
          <p:cNvPr id="92" name="Google Shape;92;p18"/>
          <p:cNvPicPr preferRelativeResize="0"/>
          <p:nvPr/>
        </p:nvPicPr>
        <p:blipFill rotWithShape="1">
          <a:blip r:embed="rId3">
            <a:alphaModFix/>
          </a:blip>
          <a:srcRect b="0" l="31345" r="6212" t="0"/>
          <a:stretch/>
        </p:blipFill>
        <p:spPr>
          <a:xfrm>
            <a:off x="7204425" y="667750"/>
            <a:ext cx="1671173" cy="1870074"/>
          </a:xfrm>
          <a:prstGeom prst="rect">
            <a:avLst/>
          </a:prstGeom>
          <a:noFill/>
          <a:ln>
            <a:noFill/>
          </a:ln>
        </p:spPr>
      </p:pic>
      <p:pic>
        <p:nvPicPr>
          <p:cNvPr id="93" name="Google Shape;93;p18"/>
          <p:cNvPicPr preferRelativeResize="0"/>
          <p:nvPr/>
        </p:nvPicPr>
        <p:blipFill>
          <a:blip r:embed="rId4">
            <a:alphaModFix/>
          </a:blip>
          <a:stretch>
            <a:fillRect/>
          </a:stretch>
        </p:blipFill>
        <p:spPr>
          <a:xfrm>
            <a:off x="187275" y="1058525"/>
            <a:ext cx="1206050" cy="1765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99" name="Google Shape;99;p19"/>
          <p:cNvSpPr txBox="1"/>
          <p:nvPr>
            <p:ph idx="1" type="body"/>
          </p:nvPr>
        </p:nvSpPr>
        <p:spPr>
          <a:xfrm>
            <a:off x="415050" y="1166750"/>
            <a:ext cx="7664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“ᎭᏩ,” ᎤᏛᏁ ᏥᏍᏛᎾ. ᎦᎵᏉᎩ ᎦᏚᏏ ᏚᏄᎪᏔᏁ ᏭᎾᏢᏍᏗ. ᎠᎬᏱ ᏫᎦᎷᏨ ᎦᎵᏉᎩᏁ ᎦᏚᏏ, ᏫᏓᎨᏡᎲᏍᎨᏍᏗ. ᎤᏓᏠᏒ ᎨᏎᏍᏗ.  ᎦᏚ ᎦᎸᎳᏗ ᎣᏓᎸ ᏭᏂᎶᏒ. ᎤᎾᏃ, ᎦᎵᏉᎩ ᎦᏚᏏ ᏚᏂᏑᏰᏒ ᏭᎾᏢᏍᏗ. ᎡᎳᏗ, ᎦᎸᎳᏗ, ᎦᎵᏉᎩ ᏳᏩᎧᏘ ᏚᎾᏂᎩ. ᎤᎾᎴᏅᎮ, ᏭᎾᏪᏡᏁ  ᏭᎾᏓᏫᏍᏔᏅ. ᎤᏍᎦᏃᎵᏃ ᎨᏎ ᏥᏍᏛᎾ. ᏧᏟ ᎤᎶᎯᏎᎴ ᏥᏍᏛᎾ. ᏥᏍᏛᎾ ᏩᏥᏂᏴᏎᎴ ᏧᏟ ᎦᏂᏓᏛ. ᏃᎴ ᏭᎩᎸᏁ ᏧᏟ ᎦᏂᏓᏛ. ᎤᏟᏍᏗ ᏧᏟ ᏭᏢᏍᏔᏅ. ᎦᏂᏓᏛ ᏭᎩᎶ ᏥᏍᏛᎾ. ᏭᏂᎷᏨ ᎦᎵᏉᎩᏁ ᎦᏚᏏ, ᏧᏟ ᎤᏪᏡᏁ. ᎤᎾᏃ, ᎾᎥ ᏧᏟ, ᏥᏍᏛᎾ ᎤᏪᏡᏁᏍᏊ.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05" name="Google Shape;105;p20"/>
          <p:cNvSpPr txBox="1"/>
          <p:nvPr>
            <p:ph idx="1" type="body"/>
          </p:nvPr>
        </p:nvSpPr>
        <p:spPr>
          <a:xfrm>
            <a:off x="415050" y="1166750"/>
            <a:ext cx="7664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ᎤᏍᏆᏂᎩᏗ ᎤᏰᎸᏎ ᏧᏟ Ꮎ ᏥᏍᏛᎾ ᏭᎷᏨᏍᏊ. “ᏙᏳ ᎯᏌᏄᎵ,” ᎤᏛᏁ ᏧᏟ. “ᏍᎩᏛ ᏥᎬᏃᏎᎸ,” ᎤᏛᏁ ᏥᏍᏛᎾ. “ᏥᏌᏄᎵ. ᏂᎪᎸ ᎦᏙᎩᏯ.” “ᏏᏊ ᎢᎾᏙᎩᏯ,” ᎤᏛᏁ ᏧᏟ. “ᏏᏊ ᎦᏚᏏ ᏫᎾᏢᏍᏗ, ᎣᏓᎸᎾ ᏗᏜ.” ᎤᎾᎧᏔᎲᏎ, ᎤᎾᏙᎩᏯᏍᏔᏅ ᎣᏓᎸ ᏧᎾᎴᏅᎮ. ᎠᏰᏟ Ꮲ ᎠᎾᏙᎩᏯᏍᎬ, ᏧᏟ ᎤᏟᏍᏗ ᎤᎧᏔᎲᏎ. Ꮎ ᏥᏍᏛᎾ ᎭᎴ ᏭᎶᏎ. ᏃᏭ ᏍᏓᏲᏒ ᏩᏥᏂᏴᏎᎸ ᏧᏟ ᎦᏂᏓᏛ. ᏧᏟ ᏭᎷᏤ ᎣᏓᎸ. ᏃᎴ ᏭᏪᏡᏁ. ᎾᎯᏳ ᏥᏍᏛᎾ ᏭᏪᏡᏁᏍᏊ. “ᎯᎶᏄᎮ!” ᎤᏪᏡᏁ ᏧᏟ. “Ꮭ ᏱᏥᎶᏄᎮ.” ᎤᏛᏁ ᏥᏍᏛᎾ. “ᎤᏍᏊ ᏥᏌᏄᎵ.”</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ᏧᏟ ᎤᏃᏎᎴ ᏥᏍᏛᎾ, “ᎠᏆᏂᏔ ᏍᎩᏂᏴᏎᎸ ᏥᏂᏓᏛ.” ᏧᏟ ᎠᏥᎨᎯᏙᎸ ᏥᏍᏛᎾ. ᏝᏍᎩᏂ ᎡᎵ ᏭᎵᏘᏎ. ᏧᏟ ᏩᏥᏯᎥ ᏥᏍᏛᎾ. ᎢᏗᏍᏆᏓ.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ᏍᎪᎯᏁ</a:t>
            </a:r>
            <a:r>
              <a:rPr lang="en"/>
              <a:t> ᏣᎳᎩ ᎠᏕᎶᏆᏍᏗ</a:t>
            </a:r>
            <a:endParaRPr/>
          </a:p>
        </p:txBody>
      </p:sp>
      <p:sp>
        <p:nvSpPr>
          <p:cNvPr id="111" name="Google Shape;111;p21"/>
          <p:cNvSpPr txBox="1"/>
          <p:nvPr>
            <p:ph idx="1" type="body"/>
          </p:nvPr>
        </p:nvSpPr>
        <p:spPr>
          <a:xfrm>
            <a:off x="387900" y="1190025"/>
            <a:ext cx="5366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ᎯᏍᎩ ᎧᏬᏄ ᎠᏂᏓ ᎠᎾᏓᏬᎲ.</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ᎤᏣᏘᎾ ᏗᏜ ᏭᏂᎶᏒ.</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ᎤᏂᏥ ᏂᎦᏪᏍᎬ</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“Quack! Quack! Quack!”</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ᏅᎩᏭ ᎧᏬᏄ ᎠᏂᏓ ᎤᏂᎷᏨ.</a:t>
            </a:r>
            <a:endParaRPr sz="3600">
              <a:solidFill>
                <a:schemeClr val="accent6"/>
              </a:solidFill>
              <a:latin typeface="Arial"/>
              <a:ea typeface="Arial"/>
              <a:cs typeface="Arial"/>
              <a:sym typeface="Arial"/>
            </a:endParaRPr>
          </a:p>
        </p:txBody>
      </p:sp>
      <p:pic>
        <p:nvPicPr>
          <p:cNvPr id="112" name="Google Shape;112;p21"/>
          <p:cNvPicPr preferRelativeResize="0"/>
          <p:nvPr/>
        </p:nvPicPr>
        <p:blipFill>
          <a:blip r:embed="rId3">
            <a:alphaModFix/>
          </a:blip>
          <a:stretch>
            <a:fillRect/>
          </a:stretch>
        </p:blipFill>
        <p:spPr>
          <a:xfrm>
            <a:off x="5754000" y="1475725"/>
            <a:ext cx="3085199" cy="2086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