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Slab"/>
      <p:regular r:id="rId25"/>
      <p:bold r:id="rId26"/>
    </p:embeddedFon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bold.fntdata"/><Relationship Id="rId25" Type="http://schemas.openxmlformats.org/officeDocument/2006/relationships/font" Target="fonts/RobotoSlab-regular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5d2a9016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5d2a9016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5d2a9016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5d2a9016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5d2a9016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5d2a9016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5d2a9016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5d2a9016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5d2a9016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5d2a9016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5d2a9016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5d2a9016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5d2a9016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5d2a9016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5d2a9016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5d2a9016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5d2a9016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5d2a9016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d8929ff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d8929ff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5d2a901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5d2a901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5d2a900a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5d2a900a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5d2a9016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5d2a9016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476668bf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476668bf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ᏌᏚᏏᏁ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87900" y="1190025"/>
            <a:ext cx="4587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“Ahan tsaksasdedi,” udvne utvsonv.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5415075" y="1397675"/>
            <a:ext cx="343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ᎠᎭᏂ ᏣᎧᏌᏍᏕᏗ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watch here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87900" y="1190025"/>
            <a:ext cx="50670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Uweyv widegatsiyosgo, hisg yitawosdanv anadawosgo, nowu anilugo, detsiniyisgo.”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5415075" y="1397675"/>
            <a:ext cx="3434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ᏫᏕᎦᏥᏲᏍᎪ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I go put them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ᏱᏔᏬᏍᏓᏅ- minutes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ᎠᏂᎷᎪ- they come back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87900" y="1190025"/>
            <a:ext cx="50670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“Hawa winandvga,” udvne didaniyisgi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5415075" y="1397675"/>
            <a:ext cx="343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ᏫᎾᏛᎦ- let them go do it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87900" y="1190025"/>
            <a:ext cx="50670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Ultsadi tsisdvn kali dutinvsv uweyvditla, utvsonv,  widutsewv nigad tsisdvn uweyv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5415075" y="1397675"/>
            <a:ext cx="3434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ᏚᏘᏅᏒ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he carried them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ᏫᏚᏤᏮ- he poured them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87900" y="1190025"/>
            <a:ext cx="50670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Hisg yitawosdanv ulos, didaniyisg utvdvne, “Hawa, hadlv tsisdvna?”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5415075" y="1397675"/>
            <a:ext cx="3434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ᎤᎶᏒ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passed by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87900" y="1190025"/>
            <a:ext cx="50670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“Tsisdvnigi?”udvne utvsonv.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135775" y="718800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“Tla yawohiyu do gesv,” udvne didaniyisgi,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Unlenvhe dasehihv tsisdvn ultsadi aniyav.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“Ahan tsaksasdedi,” udvne utvsonv.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“Uweyv widegatsiyosgo, hisg yitawosdanv anadawosgo, nowu anilugo, detsiniyisgo.”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“Hawa winandvga,” udvne didaniyisgi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Ultsadi tsisdvn kali dutinvsv uweyvditla, utvsonv,  widutsewv nigad tsisdvn uweyv.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Hisg yitawosdanv ulos, didaniyisg utvdvne, “Hawa, hadlv tsisdvna?”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“Tsisdvnigi?”udvne utvsonv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135775" y="710825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ᎠᏣᎳᎩ ᎤᏛᏐᏅ ᏥᏍᏛᎾ ᎤᏪᏴ ᏕᎦᏂᏱᏍᎬ.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ᏗᏓᏂᏱᏍᎩ ᎠᎦᎴᏫᏍᏙᏓᏁ ᏚᏲᎲ.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“ᏣᏅᏔᏍ ᎡᏍᎦ ᎨᏒ ᏥᏍᏛᎾ ᏗᎦᏂᏱᏘ ᎠᎭᏂ ᎤᏪᏴ,” ᎤᏛᏁ ᏗᏓᏂᏱᏍᎩ.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“Ꮭ ᏱᏗᏥᏂᏱ ᏥᏍᏛᎾ, ᏗᏓᏂᏱᏍᎩ,” ᎤᏛᏁ ᎤᏛᏐᏅ.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“ᎠᏆᏅᏔ ᎭᏥᏍᎪᏍᎬ. ᏕᏥᎪᏘ ᏥᏍᏛᎾ ᎤᎵᏣᏗ ᏕᎯᏯᎥ.” ᎤᏛᏁ ᏗᏓᏂᏱᏍᎩ. 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“Ꭿ ᎢᎾ ᏥᏍᏛᎾ?” ᎤᏛᏁ ᎤᏛᏐᏅ.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“ᏓᏁᎸᏛ ᏧᎾᏂᎩᏓ, ᏕᏥᎾᏝᎢᏛ, ᎢᎦ ᏱᏄᎵᏍᏔᏂ ᏕᎦᏥᏯᏘᏃᎯᎰ ᎠᎭᏂ ᎤᏪᏴ ᎤᎾᏓᏬᏍᏗᏛ ᏕᎦᏕᏲᎲᏍᎦ.” </a:t>
            </a:r>
            <a:endParaRPr sz="22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147450" y="710825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“Ꮭ ᏯᏬᎯᏳ Ꮩ ᎨᏒ,” ᎤᏛᏁ ᏗᏓᏂᏱᏍᎩ,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ᎤᎾᎴᏅᎮ ᏓᏎᎯᎲ ᏥᏍᏛᎾ ᎤᎵᏣᏗ ᎠᏂᏯᎥ.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“ᎠᎭᏂ ᏣᎧᏌᏍᏕᏗ,” ᎤᏛᏁ ᎤᏛᏐᏅ.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“ᎤᏪᏴ ᏫᏕᎦᏥᏲᏍᎪ, ᎯᏍᎩ ᏱᏔᏬᏍᏔᏅ ᎠᎾᏓᏬᏍᎪ, ᏃᏭ ᎠᏂᎷᎪ, ᏕᏥᏂᏱᏍᎪ.”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“ᎭᏩ ᏫᎾᎾᏛᎦ,” ᎤᏛᏁ ᏗᏓᏂᏱᏍᎩ.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ᎤᎵᏣᏗ ᏥᏍᏛᎾ ᎧᎵ ᏚᏘᏅᏒ ᎤᏪᏴᏗᏜ, ᎤᏛᏐᏅ,  ᏫᏚᏤᏮ ᏂᎦᏓ ᏥᏍᏛᎾ ᎤᏪᏴ.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ᎯᏍᎩ ᏱᏔᏬᏍᏔᏅ ᎤᎶᏒ, ᏗᏓᏂᏱᏍᎩ ᎤᏛᏛᏁ, “ᎭᏩ, ᎭᏢ ᏥᏍᏛᎾ?”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“ᏥᏍᏛᏂᎩ?”ᎤᏛᏁ ᎤᏛᏐᏅ.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1582150" y="1087225"/>
            <a:ext cx="55293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2000"/>
              <a:t>Ꮭ ᏯᏬᎯᏳ- i don’t believe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ᏓᏎᎯᎲ- he counted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ᎠᎭᏂ ᏣᎧᏌᏍᏕᏗ- watch here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ᏫᏕᎦᏥᏲᏍᎪ- I go put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ᏱᏔᏬᏍᏓᏅ- minutes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ᎠᏂᎷᎪ- they come back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ᏫᎾᏛᎦ- let them go do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ᏚᏘᏅᏒ- he carried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ᏫᏚᏤᏮ- he poured them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ᎤᎶᏒ- passed by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87900" y="1144125"/>
            <a:ext cx="83682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everyone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name is ______ I am ______ years old.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Cherokee. (mixed. Full blood. half) I am not Cherokee.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from _______ and I live in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work at 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moms name is_______ and my dads name is 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married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311475" y="1384275"/>
            <a:ext cx="8625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ᎦᎵᎡᎵᎦ ᏥᎨᏙ- I’m glad/thankful that I’m here</a:t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ᎦᎵᎡᎵᎦ ᏥᏤᏙ- I’m glad/thankful that </a:t>
            </a:r>
            <a:r>
              <a:rPr lang="en" sz="37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you</a:t>
            </a:r>
            <a:r>
              <a:rPr lang="en" sz="37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 are all here</a:t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87900" y="1489825"/>
            <a:ext cx="45960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ᏫᏕᎾ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Let’s go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ᏫᏓᏂᎩ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Let’s go (let’s move)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900" y="937125"/>
            <a:ext cx="2458842" cy="369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135775" y="710825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Atsalag utvsonv tsisdvn uweyv deganiyisgv.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Didaniyisg agalewisdodane duhyohv.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“Tsantas esga gesv tsisdvn diganiyti ahan uweyv,” udvne didaniyisgi.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“Tla yidijiniyi jisdvn, didaniyisgi,” udvne utvsonv.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“Agwant hadsgosgv. Detsigoti tsisdvn ultsadi dehiyav.” udvne didaniyisgi. 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“Hi ina jisdvn,” udvne utvsonv.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“Danelvdv tsunahnigid, detsinatlaidv, iga yinulsdan degatsiyatinohiho ahan uweyv unadawosdidv degadeyohvsg   </a:t>
            </a:r>
            <a:endParaRPr sz="22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135775" y="710825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ᎠᏣᎳᎩ ᎤᏛᏐᏅ ᏥᏍᏛᎾ ᎤᏪᏴ ᏕᎦᏂᏱᏍᎬ.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ᏗᏓᏂᏱᏍᎩ ᎠᎦᎴᏫᏍᏙᏓᏁ ᏚᏲᎲ.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“ᏣᏅᏔᏍ ᎡᏍᎦ ᎨᏒ ᏥᏍᏛᎾ ᏗᎦᏂᏱᏘ ᎠᎭᏂ ᎤᏪᏴ,” ᎤᏛᏁ ᏗᏓᏂᏱᏍᎩ.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“Ꮭ ᏱᏗᏥᏂᏱ ᏥᏍᏛᎾ, ᏗᏓᏂᏱᏍᎩ,” ᎤᏛᏁ ᎤᏛᏐᏅ.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“ᎠᏆᏅᏔ ᎭᏥᏍᎪᏍᎬ. ᏕᏥᎪᏘ ᏥᏍᏛᎾ ᎤᎵᏣᏗ ᏕᎯᏯᎥ.” ᎤᏛᏁ ᏗᏓᏂᏱᏍᎩ. 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“Ꭿ ᎢᎾ ᏥᏍᏛᎾ?” ᎤᏛᏁ ᎤᏛᏐᏅ.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“ᏓᏁᎸᏛ ᏧᎾᏂᎩᏓ, ᏕᏥᎾᏝᎢᏛ, ᎢᎦ ᏱᏄᎵᏍᏔᏂ ᏕᎦᏥᏯᏘᏃᎯᎰ ᎠᎭᏂ ᎤᏪᏴ ᎤᎾᏓᏬᏍᏗᏛ ᏕᎦᏕᏲᎲᏍᎦ.” </a:t>
            </a:r>
            <a:endParaRPr sz="22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 ᏣᎳᎩ ᎠᏕᎶᏆᏍᏗ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87900" y="1190025"/>
            <a:ext cx="4587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Tla yawohiyu do gesv,” udvne didaniyisgi,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5415075" y="1397675"/>
            <a:ext cx="343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Ꮭ ᏯᏬᎯᏳ- i don’t believe it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87900" y="1190025"/>
            <a:ext cx="4587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Unlenvhe dasehihv tsisdvn ultsadi aniyav.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5415075" y="1397675"/>
            <a:ext cx="343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ᏓᏎᎯᎲ- he counted them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