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 Slab"/>
      <p:regular r:id="rId31"/>
      <p:bold r:id="rId32"/>
    </p:embeddedFont>
    <p:embeddedFont>
      <p:font typeface="Robo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Slab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font" Target="fonts/RobotoSlab-bold.fntdata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5d2a9016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5d2a9016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3dd156b9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3dd156b9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3dd156b9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3dd156b9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3dd156b9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d3dd156b9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3dd156b9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3dd156b9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3dd156b9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d3dd156b9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3dd156b9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3dd156b9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3dd156b90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3dd156b9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3dd156b90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3dd156b9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3dd156b9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3dd156b9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3dd156b9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d3dd156b9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3dd156b9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3dd156b9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3dd156b9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d3dd156b9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3dd156b9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3dd156b9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3dd156b90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d3dd156b90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d8929ff9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cd8929ff9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d3411d35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d3411d35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d3411d35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d3411d35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d8929b68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d8929b68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5d2a9016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5d2a9016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5d2a90169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5d2a90169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5d2a900a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5d2a900a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5d2a9016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5d2a9016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ᏔᎵᏚᏏᏁ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87900" y="1190025"/>
            <a:ext cx="53355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Tohi gehesdi- be quiet</a:t>
            </a:r>
            <a:endParaRPr sz="3600">
              <a:solidFill>
                <a:schemeClr val="accent6"/>
              </a:solidFill>
            </a:endParaRPr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6400" y="2085950"/>
            <a:ext cx="4086723" cy="261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ᏔᎵᏚᏏᏁ ᏣᎳᎩ ᎠᏕᎶᏆᏍᏗ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87900" y="1190025"/>
            <a:ext cx="53355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Yvwi junsdi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Little People</a:t>
            </a:r>
            <a:endParaRPr sz="360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ᏔᎵᏚᏏᏁ ᏣᎳᎩ ᎠᏕᎶᏆᏍᏗ</a:t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87900" y="1190025"/>
            <a:ext cx="53355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wijena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you all go</a:t>
            </a:r>
            <a:endParaRPr sz="360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ᏔᎵᏚᏏᏁ ᏣᎳᎩ ᎠᏕᎶᏆᏍᏗ</a:t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87900" y="1190025"/>
            <a:ext cx="53355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agwenvsv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my home</a:t>
            </a:r>
            <a:endParaRPr sz="360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ᏔᎵᏚᏏᏁ ᏣᎳᎩ ᎠᏕᎶᏆᏍᏗ</a:t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87900" y="1190025"/>
            <a:ext cx="53355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galvladidl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upward</a:t>
            </a:r>
            <a:endParaRPr sz="360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ᏔᎵᏚᏏᏁ ᏣᎳᎩ ᎠᏕᎶᏆᏍᏗ</a:t>
            </a:r>
            <a:endParaRPr/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87900" y="1190025"/>
            <a:ext cx="53355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dayulosv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come from</a:t>
            </a:r>
            <a:endParaRPr sz="360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ᏔᎵᏚᏏᏁ ᏣᎳᎩ ᎠᏕᎶᏆᏍᏗ</a:t>
            </a:r>
            <a:endParaRPr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387900" y="955700"/>
            <a:ext cx="8492100" cy="37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anidawehi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wise ones/ angels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Dinikanowdido- the ones that watch over you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0250" y="2260400"/>
            <a:ext cx="4025324" cy="268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ᏔᎵᏚᏏᏁ ᏣᎳᎩ ᎠᏕᎶᏆᏍᏗ</a:t>
            </a:r>
            <a:endParaRPr/>
          </a:p>
        </p:txBody>
      </p:sp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387900" y="1190025"/>
            <a:ext cx="67578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hitlvna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you sleep</a:t>
            </a:r>
            <a:endParaRPr sz="360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ᏔᎵᏚᏏᏁ ᏣᎳᎩ ᎠᏕᎶᏆᏍᏗ</a:t>
            </a:r>
            <a:endParaRPr/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387900" y="1190025"/>
            <a:ext cx="78003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Baloo Baleerie- a scottish lullaby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ᏙᎯ ᎨᎮᏍᏗ, ᏙᎯ ᎨᎮᏍᏗ, ᏙᎯ ᎨᎮᏍᏗ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ᏙᎯ, ᏙᎯ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ᏔᎵᏚᏏᏁ ᏣᎳᎩ ᎠᏕᎶᏆᏍᏗ</a:t>
            </a:r>
            <a:endParaRPr/>
          </a:p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387900" y="1144125"/>
            <a:ext cx="78003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ᏴᏫ ᏧᏂᏍᏗ ᏫᏤᎾ, ᏴᏫ ᏧᏂᏍᏗ ᏫᏤᎾ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ᏴᏫ ᏧᏂᏍᏗ ᏫᏤᎾ,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ᎠᏇᏅᏒᎢ.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ᏔᎵᏚᏏᏁ ᏣᎳᎩ ᎠᏕᎶᏆᏍᏗ</a:t>
            </a:r>
            <a:endParaRPr/>
          </a:p>
        </p:txBody>
      </p:sp>
      <p:sp>
        <p:nvSpPr>
          <p:cNvPr id="176" name="Google Shape;176;p32"/>
          <p:cNvSpPr txBox="1"/>
          <p:nvPr>
            <p:ph idx="1" type="body"/>
          </p:nvPr>
        </p:nvSpPr>
        <p:spPr>
          <a:xfrm>
            <a:off x="387900" y="1190025"/>
            <a:ext cx="78003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ᏙᎯ ᎨᎮᏍᏗ, ᏙᎯ ᎨᎮᏍᏗ, ᏙᎯ ᎨᎮᏍᏗ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ᏙᎯ, ᏙᎯ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ᏔᎵᏚᏏᏁ ᏣᎳᎩ ᎠᏕᎶᏆᏍᏗ</a:t>
            </a:r>
            <a:endParaRPr/>
          </a:p>
        </p:txBody>
      </p:sp>
      <p:sp>
        <p:nvSpPr>
          <p:cNvPr id="182" name="Google Shape;182;p33"/>
          <p:cNvSpPr txBox="1"/>
          <p:nvPr>
            <p:ph idx="1" type="body"/>
          </p:nvPr>
        </p:nvSpPr>
        <p:spPr>
          <a:xfrm>
            <a:off x="387900" y="1190025"/>
            <a:ext cx="78003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ᎦᎸᎳᏗᏜ ᏓᏳᎶᏒ, ᎦᎸᎳᏗᏜ ᏓᏳᎶᏒ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ᎦᎸᎳᏗᏜ ᏓᏳᎶᏒ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ᎠᏂᏓᏪᎯ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ᏔᎵᏚᏏᏁ ᏣᎳᎩ ᎠᏕᎶᏆᏍᏗ</a:t>
            </a:r>
            <a:endParaRPr/>
          </a:p>
        </p:txBody>
      </p:sp>
      <p:sp>
        <p:nvSpPr>
          <p:cNvPr id="188" name="Google Shape;188;p34"/>
          <p:cNvSpPr txBox="1"/>
          <p:nvPr>
            <p:ph idx="1" type="body"/>
          </p:nvPr>
        </p:nvSpPr>
        <p:spPr>
          <a:xfrm>
            <a:off x="387900" y="1190025"/>
            <a:ext cx="78003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ᏙᎯ ᎨᎮᏍᏗ, ᏙᎯ ᎨᎮᏍᏗ, ᏙᎯ ᎨᎮᏍᏗ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ᏙᎯ, ᏙᎯ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ᏔᎵᏚᏏᏁ ᏣᎳᎩ ᎠᏕᎶᏆᏍᏗ</a:t>
            </a:r>
            <a:endParaRPr/>
          </a:p>
        </p:txBody>
      </p:sp>
      <p:sp>
        <p:nvSpPr>
          <p:cNvPr id="194" name="Google Shape;194;p35"/>
          <p:cNvSpPr txBox="1"/>
          <p:nvPr>
            <p:ph idx="1" type="body"/>
          </p:nvPr>
        </p:nvSpPr>
        <p:spPr>
          <a:xfrm>
            <a:off x="387900" y="1190025"/>
            <a:ext cx="78003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ᏙᎯ ᎯᏢᎾ, ᏙᎯ ᎯᏢᎾ, ᏙᎯ ᎯᏢᎾ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ᎠᏇᏅᏒᎢ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ᏔᎵᏚᏏᏁ ᏣᎳᎩ ᎠᏕᎶᏆᏍᏗ</a:t>
            </a:r>
            <a:endParaRPr/>
          </a:p>
        </p:txBody>
      </p:sp>
      <p:sp>
        <p:nvSpPr>
          <p:cNvPr id="200" name="Google Shape;200;p36"/>
          <p:cNvSpPr txBox="1"/>
          <p:nvPr>
            <p:ph idx="1" type="body"/>
          </p:nvPr>
        </p:nvSpPr>
        <p:spPr>
          <a:xfrm>
            <a:off x="387900" y="1190025"/>
            <a:ext cx="78003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ᏙᎯ ᎨᎮᏍᏗ, ᏙᎯ ᎨᎮᏍᏗ, ᏙᎯ ᎨᎮᏍᏗ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ᏙᎯ, ᏙᎯ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06" name="Google Shape;206;p37"/>
          <p:cNvSpPr txBox="1"/>
          <p:nvPr>
            <p:ph idx="1" type="body"/>
          </p:nvPr>
        </p:nvSpPr>
        <p:spPr>
          <a:xfrm>
            <a:off x="1582150" y="1087225"/>
            <a:ext cx="5529300" cy="3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2000"/>
              <a:t>ᏙᎯ ᎨᎮᏍᏗ</a:t>
            </a:r>
            <a:r>
              <a:rPr lang="en" sz="2000"/>
              <a:t>- be quiet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ᏴᏫ ᏧᏂᏍᏗ- Little People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ᏫᏤᎾ- you all go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ᎠᏇᏅᏒ- my home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ᎦᎸᎳᏗᏜ- upward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ᏓᏳᎶᏒ- come from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ᎠᏓᏪᎯ- wise one, angel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ᎯᏢᎾ- you sleep</a:t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87900" y="1144125"/>
            <a:ext cx="83682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 everyone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My name is ______ I am ______ years old.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am Cherokee. (mixed. Full blood. half) I am not Cherokee.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am from _______ and I live in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work at _________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My moms name is_______ and my dads name is ______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am married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311475" y="1384275"/>
            <a:ext cx="86259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ᎯᎠ ᎠᎩᏍᏓᏴᎲᏍᎦ- this is my wife.</a:t>
            </a:r>
            <a:endParaRPr sz="370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ᎯᎠ ᎣᏍᏗᏁᎳ- This is my husband. </a:t>
            </a:r>
            <a:endParaRPr sz="370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87900" y="1489825"/>
            <a:ext cx="4596000" cy="32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ᎯᏫᏁ</a:t>
            </a:r>
            <a:r>
              <a:rPr lang="en" sz="3600">
                <a:solidFill>
                  <a:schemeClr val="accent6"/>
                </a:solidFill>
              </a:rPr>
              <a:t>Ꭹ</a:t>
            </a:r>
            <a:r>
              <a:rPr lang="en" sz="3600"/>
              <a:t> 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1C232"/>
                </a:solidFill>
              </a:rPr>
              <a:t>Go get it (something flexible)</a:t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/>
              <a:t>ᎯᏫ</a:t>
            </a:r>
            <a:r>
              <a:rPr lang="en" sz="3600">
                <a:solidFill>
                  <a:schemeClr val="accent6"/>
                </a:solidFill>
              </a:rPr>
              <a:t>Ꮑ</a:t>
            </a:r>
            <a:r>
              <a:rPr lang="en" sz="3600"/>
              <a:t>Ꭹ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1C232"/>
                </a:solidFill>
              </a:rPr>
              <a:t>Go get it (something liquid)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5274675" y="545425"/>
            <a:ext cx="27477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ᎦᏌᎴᏂ- coat</a:t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ᎠᎿᏬ- shirt</a:t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ᎤᏅᏗ- milk</a:t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ᎠᏗᏔᏍᏗ- drink</a:t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ᎪᏪᎵ- paper</a:t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ᎠᎹ (short)- water</a:t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76225" y="906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135775" y="710825"/>
            <a:ext cx="8849100" cy="39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Atsalag utvsonv tsisdvn uweyv deganiyisgv.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Didaniyisg agalewisdodane duhyohv.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“Tsantas esga gesv tsisdvn diganiyti ahan uweyv,” udvne didaniyisgi.  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“Tla yidijiniyi jisdvn, didaniyisgi,” udvne utvsonv.   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“Agwant hadsgosgv. Detsigoti tsisdvn ultsadi dehiyav.” udvne didaniyisgi.    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“Hi ina jisdvn,” udvne utvsonv.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“Danelvdv tsunahnigid, detsinatlaidv, iga yinulsdan degatsiyatinohiho ahan uweyv unadawosdidv degadeyohvsg   </a:t>
            </a:r>
            <a:endParaRPr sz="220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76225" y="906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135775" y="718800"/>
            <a:ext cx="8849100" cy="39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“Tla yawohiyu do gesv,” udvne didaniyisgi,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Unlenvhe dasehihv tsisdvn ultsadi aniyav.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“Ahan tsaksasdedi,” udvne utvsonv.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“Uweyv widegatsiyosgo, hisg yitawosdanv anadawosgo, nowu anilugo, detsiniyisgo.”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“Hawa winandvga,” udvne didaniyisgi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Ultsadi tsisdvn kali dutinvsv uweyvditla, utvsonv,  widutsewv nigad tsisdvn uweyv.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Hisg yitawosdanv ulos, didaniyisg utvdvne, “Hawa, hadlv tsisdvna?”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“Tsisdvnigi?”udvne utvsonv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76225" y="906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135775" y="710825"/>
            <a:ext cx="8849100" cy="39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ᎠᏣᎳᎩ ᎤᏛᏐᏅ ᏥᏍᏛᎾ ᎤᏪᏴ ᏕᎦᏂᏱᏍᎬ.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ᏗᏓᏂᏱᏍᎩ ᎠᎦᎴᏫᏍᏙᏓᏁ ᏚᏲᎲ. 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“ᏣᏅᏔᏍ ᎡᏍᎦ ᎨᏒ ᏥᏍᏛᎾ ᏗᎦᏂᏱᏘ ᎠᎭᏂ ᎤᏪᏴ,” ᎤᏛᏁ ᏗᏓᏂᏱᏍᎩ.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“Ꮭ ᏱᏗᏥᏂᏱ ᏥᏍᏛᎾ, ᏗᏓᏂᏱᏍᎩ,” ᎤᏛᏁ ᎤᏛᏐᏅ.   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“ᎠᏆᏅᏔ ᎭᏥᏍᎪᏍᎬ. ᏕᏥᎪᏘ ᏥᏍᏛᎾ ᎤᎵᏣᏗ ᏕᎯᏯᎥ.” ᎤᏛᏁ ᏗᏓᏂᏱᏍᎩ.    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“Ꭿ ᎢᎾ ᏥᏍᏛᎾ?” ᎤᏛᏁ ᎤᏛᏐᏅ.</a:t>
            </a:r>
            <a:endParaRPr sz="2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“ᏓᏁᎸᏛ ᏧᎾᏂᎩᏓ, ᏕᏥᎾᏝᎢᏛ, ᎢᎦ ᏱᏄᎵᏍᏔᏂ ᏕᎦᏥᏯᏘᏃᎯᎰ ᎠᎭᏂ ᎤᏪᏴ ᎤᎾᏓᏬᏍᏗᏛ ᏕᎦᏕᏲᎲᏍᎦ.” </a:t>
            </a:r>
            <a:endParaRPr sz="220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76225" y="906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147450" y="710825"/>
            <a:ext cx="8849100" cy="39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“Ꮭ ᏯᏬᎯᏳ Ꮩ ᎨᏒ,” ᎤᏛᏁ ᏗᏓᏂᏱᏍᎩ,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ᎤᎾᎴᏅᎮ ᏓᏎᎯᎲ ᏥᏍᏛᎾ ᎤᎵᏣᏗ ᎠᏂᏯᎥ.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“ᎠᎭᏂ ᏣᎧᏌᏍᏕᏗ,” ᎤᏛᏁ ᎤᏛᏐᏅ.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“ᎤᏪᏴ ᏫᏕᎦᏥᏲᏍᎪ, ᎯᏍᎩ ᏱᏔᏬᏍᏔᏅ ᎠᎾᏓᏬᏍᎪ, ᏃᏭ ᎠᏂᎷᎪ, ᏕᏥᏂᏱᏍᎪ.”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“ᎭᏩ ᏫᎾᎾᏛᎦ,” ᎤᏛᏁ ᏗᏓᏂᏱᏍᎩ.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ᎤᎵᏣᏗ ᏥᏍᏛᎾ ᎧᎵ ᏚᏘᏅᏒ ᎤᏪᏴᏗᏜ, ᎤᏛᏐᏅ,  ᏫᏚᏤᏮ ᏂᎦᏓ ᏥᏍᏛᎾ ᎤᏪᏴ.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ᎯᏍᎩ ᏱᏔᏬᏍᏔᏅ ᎤᎶᏒ, ᏗᏓᏂᏱᏍᎩ ᎤᏛᏛᏁ, “ᎭᏩ, ᎭᏢ ᏥᏍᏛᎾ?”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“ᏥᏍᏛᏂᎩ?”ᎤᏛᏁ ᎤᏛᏐᏅ.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