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</p:sldIdLst>
  <p:sldSz cy="5143500" cx="9144000"/>
  <p:notesSz cx="6858000" cy="9144000"/>
  <p:embeddedFontLst>
    <p:embeddedFont>
      <p:font typeface="Roboto Slab"/>
      <p:regular r:id="rId46"/>
      <p:bold r:id="rId47"/>
    </p:embeddedFont>
    <p:embeddedFont>
      <p:font typeface="Roboto"/>
      <p:regular r:id="rId48"/>
      <p:bold r:id="rId49"/>
      <p:italic r:id="rId50"/>
      <p:boldItalic r:id="rId5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RobotoSlab-regular.fntdata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Roboto-regular.fntdata"/><Relationship Id="rId47" Type="http://schemas.openxmlformats.org/officeDocument/2006/relationships/font" Target="fonts/RobotoSlab-bold.fntdata"/><Relationship Id="rId49" Type="http://schemas.openxmlformats.org/officeDocument/2006/relationships/font" Target="fonts/Robo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Roboto-boldItalic.fntdata"/><Relationship Id="rId50" Type="http://schemas.openxmlformats.org/officeDocument/2006/relationships/font" Target="fonts/Roboto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d8e5509723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d8e5509723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d8e5509723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d8e5509723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d8e5509723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d8e5509723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d8e5509723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d8e5509723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d8e550982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d8e550982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d8e5509822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d8e5509822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d8e5509822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d8e5509822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d8e5509822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d8e5509822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d8e5509822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d8e5509822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d8e5509822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d8e5509822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5d3411d35b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5d3411d35b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d8e5509822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d8e5509822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d8e5509822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d8e5509822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d8e5509822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d8e5509822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d8e5509822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d8e5509822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d9a5ebfecf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d9a5ebfecf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d9a5ebfecf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d9a5ebfecf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d9a5ebfecf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d9a5ebfecf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d9a5ebfecf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d9a5ebfecf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d9a5ebfecf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d9a5ebfecf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d9a5ebfecf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d9a5ebfecf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5d3411d35b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5d3411d35b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aksdayvhvsg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d9a5ebfecf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d9a5ebfecf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d9a5ebfecf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d9a5ebfecf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d9a5ebfecf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d9a5ebfecf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d9a5ebfecf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d9a5ebfecf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d9a5ebfecf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d9a5ebfecf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d9a5ebfecf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d9a5ebfecf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d9a5ebfecf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d9a5ebfecf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d9a5ebfecf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d9a5ebfecf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d9a5ebfecf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d9a5ebfecf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d9a5ebfecf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d9a5ebfecf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cd8929b68f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cd8929b68f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cd8929ff92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cd8929ff92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d3dd156b90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d3dd156b90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d8e5509723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d8e5509723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d8e5509723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d8e5509723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d8e5509723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d8e5509723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d8e5509723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d8e5509723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400"/>
              <a:buFont typeface="Roboto Slab"/>
              <a:buNone/>
              <a:defRPr sz="2400">
                <a:solidFill>
                  <a:srgbClr val="F1C23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" name="Google Shape;50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2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03625" y="4198575"/>
            <a:ext cx="813699" cy="81369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ᎣᏏᏲ</a:t>
            </a:r>
            <a:endParaRPr sz="9600"/>
          </a:p>
        </p:txBody>
      </p:sp>
      <p:sp>
        <p:nvSpPr>
          <p:cNvPr id="58" name="Google Shape;58;p13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ᏍᎩᎦᏚᏏᏁ</a:t>
            </a:r>
            <a:r>
              <a:rPr lang="en" sz="3600"/>
              <a:t> ᏣᎳᎩ ᎠᏕᎶᏆᏍᏗ</a:t>
            </a:r>
            <a:endParaRPr sz="3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ᏍᎩᎦᏚᏏᏁ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19" name="Google Shape;119;p22"/>
          <p:cNvSpPr txBox="1"/>
          <p:nvPr>
            <p:ph idx="1" type="body"/>
          </p:nvPr>
        </p:nvSpPr>
        <p:spPr>
          <a:xfrm>
            <a:off x="387900" y="1190025"/>
            <a:ext cx="40281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ᏍᎩᏃᎲᏏ ᎬᏂ,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ᎦᏙ ᏂᎦᎵᏍᏗᏍᎪ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ᏎᎷ ᎤᏩᏂᏍᏔᏅ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ᏍᎩᏃᎲᏏᏭ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2"/>
          <p:cNvSpPr txBox="1"/>
          <p:nvPr>
            <p:ph idx="1" type="body"/>
          </p:nvPr>
        </p:nvSpPr>
        <p:spPr>
          <a:xfrm>
            <a:off x="4572000" y="1144125"/>
            <a:ext cx="42948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Tell me, turkey 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How does it happen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Corn ripens?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Just tell me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ᏍᎩᎦᏚᏏᏁ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26" name="Google Shape;126;p23"/>
          <p:cNvSpPr txBox="1"/>
          <p:nvPr>
            <p:ph idx="1" type="body"/>
          </p:nvPr>
        </p:nvSpPr>
        <p:spPr>
          <a:xfrm>
            <a:off x="245550" y="1190025"/>
            <a:ext cx="44466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ᎯᎢᏛ ᏂᎦᎵᏍᏗᏍᎪ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ᏎᎷ ᎤᏩᏂᏍᏔᏅ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ᎯᎢᏛ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ᎯᎢᏛ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ᏂᎦᎵᏍᏗᏍᎪ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3"/>
          <p:cNvSpPr txBox="1"/>
          <p:nvPr>
            <p:ph idx="1" type="body"/>
          </p:nvPr>
        </p:nvSpPr>
        <p:spPr>
          <a:xfrm>
            <a:off x="4599275" y="1144125"/>
            <a:ext cx="43197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This is how it occurs 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Corn ripens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Yes this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Yes this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Is how it happens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ᏍᎩᎦᏚᏏᏁ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33" name="Google Shape;133;p24"/>
          <p:cNvSpPr txBox="1"/>
          <p:nvPr>
            <p:ph idx="1" type="body"/>
          </p:nvPr>
        </p:nvSpPr>
        <p:spPr>
          <a:xfrm>
            <a:off x="387900" y="1190025"/>
            <a:ext cx="40281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ᏍᎩᏃᎲᏏ ᎬᏂ,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ᎦᏙ ᎭᏛᏁᎰ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ᏎᎷ ᏕᎯᏟᏏᏍᎬ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ᏍᎩᏃᎲᏏᏭ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4"/>
          <p:cNvSpPr txBox="1"/>
          <p:nvPr>
            <p:ph idx="1" type="body"/>
          </p:nvPr>
        </p:nvSpPr>
        <p:spPr>
          <a:xfrm>
            <a:off x="4572000" y="1144125"/>
            <a:ext cx="40281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Tell me, turkey 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How do you do it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You gather corn?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Just tell me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ᏍᎩᎦᏚᏏᏁ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40" name="Google Shape;140;p25"/>
          <p:cNvSpPr txBox="1"/>
          <p:nvPr>
            <p:ph idx="1" type="body"/>
          </p:nvPr>
        </p:nvSpPr>
        <p:spPr>
          <a:xfrm>
            <a:off x="387900" y="1190025"/>
            <a:ext cx="40281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ᎯᎢᏛ ᏂᎦᏛᏁᎰ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ᏎᎷ ᏕᏥᏟᏏᏍᎬ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ᎯᎢᏛ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ᎯᎢᏛ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ᏂᎦᏛᏁᎰ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5"/>
          <p:cNvSpPr txBox="1"/>
          <p:nvPr>
            <p:ph idx="1" type="body"/>
          </p:nvPr>
        </p:nvSpPr>
        <p:spPr>
          <a:xfrm>
            <a:off x="4572000" y="1144125"/>
            <a:ext cx="40281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This is how I do it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I gather corn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Yes this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Yes this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Is how I do it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ᏍᎩᎦᏚᏏᏁ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47" name="Google Shape;147;p26"/>
          <p:cNvSpPr txBox="1"/>
          <p:nvPr>
            <p:ph idx="1" type="body"/>
          </p:nvPr>
        </p:nvSpPr>
        <p:spPr>
          <a:xfrm>
            <a:off x="387900" y="1190025"/>
            <a:ext cx="40281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ᏍᎩᏃᎲᏏ ᎬᏂ, 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ᎦᏙ ᎭᏛᏁᎰ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ᏎᎷ ᏕᎯᏄᎴᏍᎬ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ᏍᎩᏃᎲᏏᏭ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6"/>
          <p:cNvSpPr txBox="1"/>
          <p:nvPr>
            <p:ph idx="1" type="body"/>
          </p:nvPr>
        </p:nvSpPr>
        <p:spPr>
          <a:xfrm>
            <a:off x="4572000" y="1144125"/>
            <a:ext cx="40281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Tell me, turkey 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How do you do it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You shuck corn?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Just tell me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ᏍᎩᎦᏚᏏᏁ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54" name="Google Shape;154;p27"/>
          <p:cNvSpPr txBox="1"/>
          <p:nvPr>
            <p:ph idx="1" type="body"/>
          </p:nvPr>
        </p:nvSpPr>
        <p:spPr>
          <a:xfrm>
            <a:off x="387900" y="1190025"/>
            <a:ext cx="40281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ᎯᎢᏛ ᏂᎦᏛᏁᎰ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ᏎᎷ ᏕᏥᏄᎴᏍᎬ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ᎯᎢᏛ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ᎯᎢᏛ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ᏂᎦᏛᏁᎰ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7"/>
          <p:cNvSpPr txBox="1"/>
          <p:nvPr>
            <p:ph idx="1" type="body"/>
          </p:nvPr>
        </p:nvSpPr>
        <p:spPr>
          <a:xfrm>
            <a:off x="4572000" y="1144125"/>
            <a:ext cx="40281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This is how I do it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I shuck corn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Yes this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Yes this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Is how I do it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ᏍᎩᎦᏚᏏᏁ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61" name="Google Shape;161;p28"/>
          <p:cNvSpPr txBox="1"/>
          <p:nvPr>
            <p:ph idx="1" type="body"/>
          </p:nvPr>
        </p:nvSpPr>
        <p:spPr>
          <a:xfrm>
            <a:off x="124275" y="1190025"/>
            <a:ext cx="45402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ᏍᎩᏃᎲᏏ ᎬᏂ, 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ᎦᏙ ᎭᏛᏁᎰ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ᏎᎷ ᏕᎯᎧᏲᏗᏍᎬ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ᏍᎩᏃᎲᏏᏭ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8"/>
          <p:cNvSpPr txBox="1"/>
          <p:nvPr>
            <p:ph idx="1" type="body"/>
          </p:nvPr>
        </p:nvSpPr>
        <p:spPr>
          <a:xfrm>
            <a:off x="4572000" y="1144125"/>
            <a:ext cx="40281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Tell me, turkey 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How do you do it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You dry corn?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Just tell me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ᏍᎩᎦᏚᏏᏁ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68" name="Google Shape;168;p29"/>
          <p:cNvSpPr txBox="1"/>
          <p:nvPr>
            <p:ph idx="1" type="body"/>
          </p:nvPr>
        </p:nvSpPr>
        <p:spPr>
          <a:xfrm>
            <a:off x="138075" y="1203850"/>
            <a:ext cx="42849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ᎯᎢᏛ ᏂᎦᏛᏁᎰ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ᏎᎷ ᏕᏥᎧᏲᏗᏍᎬ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ᎯᎢᏛ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ᎯᎢᏛ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ᏂᎦᏛᏁᎰ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29"/>
          <p:cNvSpPr txBox="1"/>
          <p:nvPr>
            <p:ph idx="1" type="body"/>
          </p:nvPr>
        </p:nvSpPr>
        <p:spPr>
          <a:xfrm>
            <a:off x="4572000" y="1144125"/>
            <a:ext cx="40281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This is how I do it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I dry corn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Yes this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Yes this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Is how I do it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ᏍᎩᎦᏚᏏᏁ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75" name="Google Shape;175;p30"/>
          <p:cNvSpPr txBox="1"/>
          <p:nvPr>
            <p:ph idx="1" type="body"/>
          </p:nvPr>
        </p:nvSpPr>
        <p:spPr>
          <a:xfrm>
            <a:off x="124275" y="1190025"/>
            <a:ext cx="45402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ᏍᎩᏃᎲᏏ ᎬᏂ, 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ᎦᏙ ᎭᏛᏁᎰ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ᏎᎷ ᏕᎯᏍᏙᏍᎬ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ᏍᎩᏃᎲᏏᏭ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30"/>
          <p:cNvSpPr txBox="1"/>
          <p:nvPr>
            <p:ph idx="1" type="body"/>
          </p:nvPr>
        </p:nvSpPr>
        <p:spPr>
          <a:xfrm>
            <a:off x="4572000" y="1144125"/>
            <a:ext cx="40281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Tell me, turkey 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How do you do it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You grind corn?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Just tell me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ᏍᎩᎦᏚᏏᏁ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82" name="Google Shape;182;p31"/>
          <p:cNvSpPr txBox="1"/>
          <p:nvPr>
            <p:ph idx="1" type="body"/>
          </p:nvPr>
        </p:nvSpPr>
        <p:spPr>
          <a:xfrm>
            <a:off x="131175" y="1190025"/>
            <a:ext cx="42849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ᎯᎢᏛ ᏂᎦᏛᏁᎰ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ᏎᎷ ᏕᏥᏍᏙᏍᎬ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ᎯᎢᏛ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ᎯᎢᏛ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ᏂᎦᏛᏁᎰ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31"/>
          <p:cNvSpPr txBox="1"/>
          <p:nvPr>
            <p:ph idx="1" type="body"/>
          </p:nvPr>
        </p:nvSpPr>
        <p:spPr>
          <a:xfrm>
            <a:off x="4572000" y="1144125"/>
            <a:ext cx="40281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This is how I do it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I grind corn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Yes this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Yes this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Is how I do it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ᏍᎩᎦᏚᏏᏁ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87900" y="1489824"/>
            <a:ext cx="83682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ᎢᏓᎴᎾ- </a:t>
            </a:r>
            <a:r>
              <a:rPr lang="en" sz="3600">
                <a:solidFill>
                  <a:srgbClr val="F1C232"/>
                </a:solidFill>
              </a:rPr>
              <a:t>Let’s begin</a:t>
            </a:r>
            <a:endParaRPr sz="3600">
              <a:solidFill>
                <a:srgbClr val="F1C232"/>
              </a:solidFill>
            </a:endParaRPr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87900" y="2175924"/>
            <a:ext cx="83682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ᏣᎳᎩ ᎢᏗᏬᏂ- </a:t>
            </a:r>
            <a:r>
              <a:rPr lang="en" sz="3600">
                <a:solidFill>
                  <a:srgbClr val="F1C232"/>
                </a:solidFill>
              </a:rPr>
              <a:t>Let’s talk Cherokee</a:t>
            </a:r>
            <a:endParaRPr sz="3600">
              <a:solidFill>
                <a:srgbClr val="F1C23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ᏍᎩᎦᏚᏏᏁ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89" name="Google Shape;189;p32"/>
          <p:cNvSpPr txBox="1"/>
          <p:nvPr>
            <p:ph idx="1" type="body"/>
          </p:nvPr>
        </p:nvSpPr>
        <p:spPr>
          <a:xfrm>
            <a:off x="124275" y="1190025"/>
            <a:ext cx="45402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ᏍᎩᏃᎲᏏ ᎬᏂ, 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ᎦᏙ ᎭᏛᏁᎰ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ᏎᎷ ᎦᏚ ᏱᏣᏚᎾ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ᏍᎩᏃᎲᏏᏭ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32"/>
          <p:cNvSpPr txBox="1"/>
          <p:nvPr>
            <p:ph idx="1" type="body"/>
          </p:nvPr>
        </p:nvSpPr>
        <p:spPr>
          <a:xfrm>
            <a:off x="3866250" y="1144125"/>
            <a:ext cx="50469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Tell me, turkey 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How do you do it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You bake cornbread?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Just tell me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ᏍᎩᎦᏚᏏᏁ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96" name="Google Shape;196;p33"/>
          <p:cNvSpPr txBox="1"/>
          <p:nvPr>
            <p:ph idx="1" type="body"/>
          </p:nvPr>
        </p:nvSpPr>
        <p:spPr>
          <a:xfrm>
            <a:off x="131175" y="1190025"/>
            <a:ext cx="42849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ᎯᎢᏛ ᏂᎦᏛᏁᎰ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ᏎᎷ ᎦᏚ ᏯᎩᏚᎾ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ᎯᎢᏛ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ᎯᎢᏛ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ᏂᎦᏛᏁᎰ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33"/>
          <p:cNvSpPr txBox="1"/>
          <p:nvPr>
            <p:ph idx="1" type="body"/>
          </p:nvPr>
        </p:nvSpPr>
        <p:spPr>
          <a:xfrm>
            <a:off x="4572000" y="1144125"/>
            <a:ext cx="40281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This is how I do it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I bake cornbread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Yes this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Yes this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Is how I do it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ᏍᎩᎦᏚᏏᏁ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03" name="Google Shape;203;p34"/>
          <p:cNvSpPr txBox="1"/>
          <p:nvPr>
            <p:ph idx="1" type="body"/>
          </p:nvPr>
        </p:nvSpPr>
        <p:spPr>
          <a:xfrm>
            <a:off x="124275" y="1190025"/>
            <a:ext cx="45402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ᏍᎩᏃᎲᏏ ᎬᏂ, 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ᎦᏙ ᎭᏛᏁᎰ</a:t>
            </a: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ᏎᎷ ᎦᏚ ᏱᏣᎦ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ᏍᎩᏃᎲᏏᏭ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34"/>
          <p:cNvSpPr txBox="1"/>
          <p:nvPr>
            <p:ph idx="1" type="body"/>
          </p:nvPr>
        </p:nvSpPr>
        <p:spPr>
          <a:xfrm>
            <a:off x="4572000" y="1144125"/>
            <a:ext cx="43410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Tell me, turkey 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How do you do it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You eat cornbread?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Just tell me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ᏍᎩᎦᏚᏏᏁ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10" name="Google Shape;210;p35"/>
          <p:cNvSpPr txBox="1"/>
          <p:nvPr>
            <p:ph idx="1" type="body"/>
          </p:nvPr>
        </p:nvSpPr>
        <p:spPr>
          <a:xfrm>
            <a:off x="131175" y="1190025"/>
            <a:ext cx="42849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ᎯᎢᏛ ᏂᎦᏛᏁᎰ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ᏎᎷ ᎦᏚ ᏯᎩᎦ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ᎯᎢᏛ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ᎯᎢᏛ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ᏂᎦᏛᏁᎰ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35"/>
          <p:cNvSpPr txBox="1"/>
          <p:nvPr>
            <p:ph idx="1" type="body"/>
          </p:nvPr>
        </p:nvSpPr>
        <p:spPr>
          <a:xfrm>
            <a:off x="4572000" y="1144125"/>
            <a:ext cx="40281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This is how I do it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I eat cornbread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Yes this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Yes this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Is how I do it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ᏍᎩᎦᏚᏏᏁ ᏣᎳᎩ ᎠᏕᎶᏆᏍᏗ-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backe backe</a:t>
            </a:r>
            <a:r>
              <a:rPr lang="en"/>
              <a:t> kuchen</a:t>
            </a:r>
            <a:endParaRPr/>
          </a:p>
        </p:txBody>
      </p:sp>
      <p:sp>
        <p:nvSpPr>
          <p:cNvPr id="217" name="Google Shape;217;p36"/>
          <p:cNvSpPr txBox="1"/>
          <p:nvPr>
            <p:ph idx="1" type="body"/>
          </p:nvPr>
        </p:nvSpPr>
        <p:spPr>
          <a:xfrm>
            <a:off x="131175" y="1190025"/>
            <a:ext cx="42849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Ijiduhvga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ᎢᏥᏚᎲᎦ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36"/>
          <p:cNvSpPr txBox="1"/>
          <p:nvPr>
            <p:ph idx="1" type="body"/>
          </p:nvPr>
        </p:nvSpPr>
        <p:spPr>
          <a:xfrm>
            <a:off x="4572000" y="1144125"/>
            <a:ext cx="40281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You all bake it.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ᏍᎩᎦᏚᏏᏁ ᏣᎳᎩ ᎠᏕᎶᏆᏍᏗ-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backe backe</a:t>
            </a:r>
            <a:r>
              <a:rPr lang="en"/>
              <a:t> kuchen</a:t>
            </a:r>
            <a:endParaRPr/>
          </a:p>
        </p:txBody>
      </p:sp>
      <p:sp>
        <p:nvSpPr>
          <p:cNvPr id="224" name="Google Shape;224;p37"/>
          <p:cNvSpPr txBox="1"/>
          <p:nvPr>
            <p:ph idx="1" type="body"/>
          </p:nvPr>
        </p:nvSpPr>
        <p:spPr>
          <a:xfrm>
            <a:off x="131175" y="1190025"/>
            <a:ext cx="42849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Digaduhvsgi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ᏗᎦᏚᎲᏍᎩ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37"/>
          <p:cNvSpPr txBox="1"/>
          <p:nvPr>
            <p:ph idx="1" type="body"/>
          </p:nvPr>
        </p:nvSpPr>
        <p:spPr>
          <a:xfrm>
            <a:off x="4572000" y="1144125"/>
            <a:ext cx="40281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baker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ᏍᎩᎦᏚᏏᏁ ᏣᎳᎩ ᎠᏕᎶᏆᏍᏗ-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backe backe</a:t>
            </a:r>
            <a:r>
              <a:rPr lang="en"/>
              <a:t> kuchen</a:t>
            </a:r>
            <a:endParaRPr/>
          </a:p>
        </p:txBody>
      </p:sp>
      <p:sp>
        <p:nvSpPr>
          <p:cNvPr id="231" name="Google Shape;231;p38"/>
          <p:cNvSpPr txBox="1"/>
          <p:nvPr>
            <p:ph idx="1" type="body"/>
          </p:nvPr>
        </p:nvSpPr>
        <p:spPr>
          <a:xfrm>
            <a:off x="131175" y="1190025"/>
            <a:ext cx="42849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Digadudi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ᏗᎦᏚᏗ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38"/>
          <p:cNvSpPr txBox="1"/>
          <p:nvPr>
            <p:ph idx="1" type="body"/>
          </p:nvPr>
        </p:nvSpPr>
        <p:spPr>
          <a:xfrm>
            <a:off x="4572000" y="1144125"/>
            <a:ext cx="40281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To bake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ᏍᎩᎦᏚᏏᏁ ᏣᎳᎩ ᎠᏕᎶᏆᏍᏗ-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backe backe</a:t>
            </a:r>
            <a:r>
              <a:rPr lang="en"/>
              <a:t> kuchen</a:t>
            </a:r>
            <a:endParaRPr/>
          </a:p>
        </p:txBody>
      </p:sp>
      <p:sp>
        <p:nvSpPr>
          <p:cNvPr id="238" name="Google Shape;238;p39"/>
          <p:cNvSpPr txBox="1"/>
          <p:nvPr>
            <p:ph idx="1" type="body"/>
          </p:nvPr>
        </p:nvSpPr>
        <p:spPr>
          <a:xfrm>
            <a:off x="131175" y="1190025"/>
            <a:ext cx="42849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hisadoyi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ᎯᏌᏙᏱ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39"/>
          <p:cNvSpPr txBox="1"/>
          <p:nvPr>
            <p:ph idx="1" type="body"/>
          </p:nvPr>
        </p:nvSpPr>
        <p:spPr>
          <a:xfrm>
            <a:off x="4572000" y="1144125"/>
            <a:ext cx="40281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You push it in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ᏍᎩᎦᏚᏏᏁ ᏣᎳᎩ ᎠᏕᎶᏆᏍᏗ-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backe backe</a:t>
            </a:r>
            <a:r>
              <a:rPr lang="en"/>
              <a:t> kuchen</a:t>
            </a:r>
            <a:endParaRPr/>
          </a:p>
        </p:txBody>
      </p:sp>
      <p:sp>
        <p:nvSpPr>
          <p:cNvPr id="245" name="Google Shape;245;p40"/>
          <p:cNvSpPr txBox="1"/>
          <p:nvPr>
            <p:ph idx="1" type="body"/>
          </p:nvPr>
        </p:nvSpPr>
        <p:spPr>
          <a:xfrm>
            <a:off x="131175" y="1190025"/>
            <a:ext cx="42849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“Gadu uganasdi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40"/>
          <p:cNvSpPr txBox="1"/>
          <p:nvPr>
            <p:ph idx="1" type="body"/>
          </p:nvPr>
        </p:nvSpPr>
        <p:spPr>
          <a:xfrm>
            <a:off x="4572000" y="1144125"/>
            <a:ext cx="40281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Cake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ᏍᎩᎦᏚᏏᏁ ᏣᎳᎩ ᎠᏕᎶᏆᏍᏗ-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backe backe</a:t>
            </a:r>
            <a:r>
              <a:rPr lang="en"/>
              <a:t> kuchen</a:t>
            </a:r>
            <a:endParaRPr/>
          </a:p>
        </p:txBody>
      </p:sp>
      <p:sp>
        <p:nvSpPr>
          <p:cNvPr id="252" name="Google Shape;252;p41"/>
          <p:cNvSpPr txBox="1"/>
          <p:nvPr>
            <p:ph idx="1" type="body"/>
          </p:nvPr>
        </p:nvSpPr>
        <p:spPr>
          <a:xfrm>
            <a:off x="131175" y="1190025"/>
            <a:ext cx="42849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Ijiduhvga” adi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41"/>
          <p:cNvSpPr txBox="1"/>
          <p:nvPr>
            <p:ph idx="1" type="body"/>
          </p:nvPr>
        </p:nvSpPr>
        <p:spPr>
          <a:xfrm>
            <a:off x="4572000" y="1144125"/>
            <a:ext cx="40281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You all bake it, he says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ᏍᎩᎦᏚᏏᏁ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71" name="Google Shape;71;p15"/>
          <p:cNvSpPr txBox="1"/>
          <p:nvPr/>
        </p:nvSpPr>
        <p:spPr>
          <a:xfrm>
            <a:off x="103550" y="1094300"/>
            <a:ext cx="88338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rgbClr val="FFD9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155100" y="1297950"/>
            <a:ext cx="8833800" cy="20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ᏕᏍᎯᎶᏂᎦ ᎠᏁᎯ ᎢᎬᏱᏱ ᎯᏍᎩᏁ ᎠᏯᏙᏢ ᏓᎳᏚᏏᏁ ᎤᏓᏢᎬ</a:t>
            </a:r>
            <a:endParaRPr sz="25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ᎢᏣᎵᎮᎵᎨᏍᏗ ᏂᎪᎯᎸᎢ.</a:t>
            </a:r>
            <a:endParaRPr sz="25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5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Rejoice evermore</a:t>
            </a:r>
            <a:endParaRPr sz="25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ᏍᎩᎦᏚᏏᏁ ᏣᎳᎩ ᎠᏕᎶᏆᏍᏗ-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backe backe</a:t>
            </a:r>
            <a:r>
              <a:rPr lang="en"/>
              <a:t> kuchen</a:t>
            </a:r>
            <a:endParaRPr/>
          </a:p>
        </p:txBody>
      </p:sp>
      <p:sp>
        <p:nvSpPr>
          <p:cNvPr id="259" name="Google Shape;259;p42"/>
          <p:cNvSpPr txBox="1"/>
          <p:nvPr>
            <p:ph idx="1" type="body"/>
          </p:nvPr>
        </p:nvSpPr>
        <p:spPr>
          <a:xfrm>
            <a:off x="131175" y="1190025"/>
            <a:ext cx="42849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Digaduhvsgi. Osda gadu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42"/>
          <p:cNvSpPr txBox="1"/>
          <p:nvPr>
            <p:ph idx="1" type="body"/>
          </p:nvPr>
        </p:nvSpPr>
        <p:spPr>
          <a:xfrm>
            <a:off x="4572000" y="1144125"/>
            <a:ext cx="40281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Baker. Good “bread”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ᏍᎩᎦᏚᏏᏁ ᏣᎳᎩ ᎠᏕᎶᏆᏍᏗ-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backe backe</a:t>
            </a:r>
            <a:r>
              <a:rPr lang="en"/>
              <a:t> kuchen</a:t>
            </a:r>
            <a:endParaRPr/>
          </a:p>
        </p:txBody>
      </p:sp>
      <p:sp>
        <p:nvSpPr>
          <p:cNvPr id="266" name="Google Shape;266;p43"/>
          <p:cNvSpPr txBox="1"/>
          <p:nvPr>
            <p:ph idx="1" type="body"/>
          </p:nvPr>
        </p:nvSpPr>
        <p:spPr>
          <a:xfrm>
            <a:off x="131175" y="1190025"/>
            <a:ext cx="42849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Uganasdi yijaduli digadudi. 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43"/>
          <p:cNvSpPr txBox="1"/>
          <p:nvPr>
            <p:ph idx="1" type="body"/>
          </p:nvPr>
        </p:nvSpPr>
        <p:spPr>
          <a:xfrm>
            <a:off x="4572000" y="1144125"/>
            <a:ext cx="40281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Sweet if you want to bake. 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ᏍᎩᎦᏚᏏᏁ ᏣᎳᎩ ᎠᏕᎶᏆᏍᏗ-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backe backe</a:t>
            </a:r>
            <a:r>
              <a:rPr lang="en"/>
              <a:t> kuchen</a:t>
            </a:r>
            <a:endParaRPr/>
          </a:p>
        </p:txBody>
      </p:sp>
      <p:sp>
        <p:nvSpPr>
          <p:cNvPr id="273" name="Google Shape;273;p44"/>
          <p:cNvSpPr txBox="1"/>
          <p:nvPr>
            <p:ph idx="1" type="body"/>
          </p:nvPr>
        </p:nvSpPr>
        <p:spPr>
          <a:xfrm>
            <a:off x="131175" y="1190025"/>
            <a:ext cx="42849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hiano</a:t>
            </a: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44"/>
          <p:cNvSpPr txBox="1"/>
          <p:nvPr>
            <p:ph idx="1" type="body"/>
          </p:nvPr>
        </p:nvSpPr>
        <p:spPr>
          <a:xfrm>
            <a:off x="4572000" y="1144125"/>
            <a:ext cx="40281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And these</a:t>
            </a: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ᏍᎩᎦᏚᏏᏁ ᏣᎳᎩ ᎠᏕᎶᏆᏍᏗ-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backe backe</a:t>
            </a:r>
            <a:r>
              <a:rPr lang="en"/>
              <a:t> kuchen</a:t>
            </a:r>
            <a:endParaRPr/>
          </a:p>
        </p:txBody>
      </p:sp>
      <p:sp>
        <p:nvSpPr>
          <p:cNvPr id="280" name="Google Shape;280;p45"/>
          <p:cNvSpPr txBox="1"/>
          <p:nvPr>
            <p:ph idx="1" type="body"/>
          </p:nvPr>
        </p:nvSpPr>
        <p:spPr>
          <a:xfrm>
            <a:off x="131175" y="1190025"/>
            <a:ext cx="42849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galquogi</a:t>
            </a: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45"/>
          <p:cNvSpPr txBox="1"/>
          <p:nvPr>
            <p:ph idx="1" type="body"/>
          </p:nvPr>
        </p:nvSpPr>
        <p:spPr>
          <a:xfrm>
            <a:off x="4572000" y="1144125"/>
            <a:ext cx="40281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seven</a:t>
            </a: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ᏍᎩᎦᏚᏏᏁ ᏣᎳᎩ ᎠᏕᎶᏆᏍᏗ-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backe backe</a:t>
            </a:r>
            <a:r>
              <a:rPr lang="en"/>
              <a:t> kuchen</a:t>
            </a:r>
            <a:endParaRPr/>
          </a:p>
        </p:txBody>
      </p:sp>
      <p:sp>
        <p:nvSpPr>
          <p:cNvPr id="287" name="Google Shape;287;p46"/>
          <p:cNvSpPr txBox="1"/>
          <p:nvPr>
            <p:ph idx="1" type="body"/>
          </p:nvPr>
        </p:nvSpPr>
        <p:spPr>
          <a:xfrm>
            <a:off x="131175" y="1190025"/>
            <a:ext cx="42849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dejaduli</a:t>
            </a: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46"/>
          <p:cNvSpPr txBox="1"/>
          <p:nvPr>
            <p:ph idx="1" type="body"/>
          </p:nvPr>
        </p:nvSpPr>
        <p:spPr>
          <a:xfrm>
            <a:off x="4572000" y="1144125"/>
            <a:ext cx="40281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You want them.</a:t>
            </a: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ᏍᎩᎦᏚᏏᏁ ᏣᎳᎩ ᎠᏕᎶᏆᏍᏗ-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backe backe</a:t>
            </a:r>
            <a:r>
              <a:rPr lang="en"/>
              <a:t> kuchen</a:t>
            </a:r>
            <a:endParaRPr/>
          </a:p>
        </p:txBody>
      </p:sp>
      <p:sp>
        <p:nvSpPr>
          <p:cNvPr id="294" name="Google Shape;294;p47"/>
          <p:cNvSpPr txBox="1"/>
          <p:nvPr>
            <p:ph idx="1" type="body"/>
          </p:nvPr>
        </p:nvSpPr>
        <p:spPr>
          <a:xfrm>
            <a:off x="131175" y="1190025"/>
            <a:ext cx="42849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juweji</a:t>
            </a: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47"/>
          <p:cNvSpPr txBox="1"/>
          <p:nvPr>
            <p:ph idx="1" type="body"/>
          </p:nvPr>
        </p:nvSpPr>
        <p:spPr>
          <a:xfrm>
            <a:off x="4572000" y="1144125"/>
            <a:ext cx="40281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eggs</a:t>
            </a: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ᏍᎩᎦᏚᏏᏁ ᏣᎳᎩ ᎠᏕᎶᏆᏍᏗ-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backe backe</a:t>
            </a:r>
            <a:r>
              <a:rPr lang="en"/>
              <a:t> kuchen</a:t>
            </a:r>
            <a:endParaRPr/>
          </a:p>
        </p:txBody>
      </p:sp>
      <p:sp>
        <p:nvSpPr>
          <p:cNvPr id="301" name="Google Shape;301;p48"/>
          <p:cNvSpPr txBox="1"/>
          <p:nvPr>
            <p:ph idx="1" type="body"/>
          </p:nvPr>
        </p:nvSpPr>
        <p:spPr>
          <a:xfrm>
            <a:off x="131175" y="1190025"/>
            <a:ext cx="42849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Goi, kalsej, aama</a:t>
            </a: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48"/>
          <p:cNvSpPr txBox="1"/>
          <p:nvPr>
            <p:ph idx="1" type="body"/>
          </p:nvPr>
        </p:nvSpPr>
        <p:spPr>
          <a:xfrm>
            <a:off x="4572000" y="1144125"/>
            <a:ext cx="40281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Lard, sugar, salt</a:t>
            </a: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ᏍᎩᎦᏚᏏᏁ ᏣᎳᎩ ᎠᏕᎶᏆᏍᏗ-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backe backe</a:t>
            </a:r>
            <a:r>
              <a:rPr lang="en"/>
              <a:t> kuchen</a:t>
            </a:r>
            <a:endParaRPr/>
          </a:p>
        </p:txBody>
      </p:sp>
      <p:sp>
        <p:nvSpPr>
          <p:cNvPr id="308" name="Google Shape;308;p49"/>
          <p:cNvSpPr txBox="1"/>
          <p:nvPr>
            <p:ph idx="1" type="body"/>
          </p:nvPr>
        </p:nvSpPr>
        <p:spPr>
          <a:xfrm>
            <a:off x="131175" y="1190025"/>
            <a:ext cx="42849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Unvdi ale isa.</a:t>
            </a: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49"/>
          <p:cNvSpPr txBox="1"/>
          <p:nvPr>
            <p:ph idx="1" type="body"/>
          </p:nvPr>
        </p:nvSpPr>
        <p:spPr>
          <a:xfrm>
            <a:off x="4572000" y="1144125"/>
            <a:ext cx="40281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Milk and flour.</a:t>
            </a: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5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ᏍᎩᎦᏚᏏᏁ ᏣᎳᎩ ᎠᏕᎶᏆᏍᏗ-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backe backe</a:t>
            </a:r>
            <a:r>
              <a:rPr lang="en"/>
              <a:t> kuchen</a:t>
            </a:r>
            <a:endParaRPr/>
          </a:p>
        </p:txBody>
      </p:sp>
      <p:sp>
        <p:nvSpPr>
          <p:cNvPr id="315" name="Google Shape;315;p50"/>
          <p:cNvSpPr txBox="1"/>
          <p:nvPr>
            <p:ph idx="1" type="body"/>
          </p:nvPr>
        </p:nvSpPr>
        <p:spPr>
          <a:xfrm>
            <a:off x="131175" y="1190025"/>
            <a:ext cx="42849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Osi hisadoyi uganasd.</a:t>
            </a: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50"/>
          <p:cNvSpPr txBox="1"/>
          <p:nvPr>
            <p:ph idx="1" type="body"/>
          </p:nvPr>
        </p:nvSpPr>
        <p:spPr>
          <a:xfrm>
            <a:off x="4572000" y="1144125"/>
            <a:ext cx="40281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Push the sweet thing in the oven. </a:t>
            </a: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ᏍᎩᎦᏚᏏᏁ ᏣᎳᎩ ᎠᏕᎶᏆᏍᏗ-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backe backe</a:t>
            </a:r>
            <a:r>
              <a:rPr lang="en"/>
              <a:t> kuchen</a:t>
            </a:r>
            <a:endParaRPr/>
          </a:p>
        </p:txBody>
      </p:sp>
      <p:sp>
        <p:nvSpPr>
          <p:cNvPr id="322" name="Google Shape;322;p51"/>
          <p:cNvSpPr txBox="1"/>
          <p:nvPr>
            <p:ph idx="1" type="body"/>
          </p:nvPr>
        </p:nvSpPr>
        <p:spPr>
          <a:xfrm>
            <a:off x="131175" y="1190025"/>
            <a:ext cx="42849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“Gadu uganasdi </a:t>
            </a:r>
            <a:endParaRPr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ijiduhvga” adi</a:t>
            </a:r>
            <a:endParaRPr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Digaduhvsgi. Osda gadu</a:t>
            </a:r>
            <a:endParaRPr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uganasdi yijaduli jaduhvsdi,</a:t>
            </a:r>
            <a:endParaRPr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Hiano </a:t>
            </a:r>
            <a:endParaRPr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Galquog gatlisodi</a:t>
            </a:r>
            <a:endParaRPr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gatlisodi. </a:t>
            </a:r>
            <a:endParaRPr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Juweji </a:t>
            </a:r>
            <a:endParaRPr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Goi, Kalsej, aaama, </a:t>
            </a:r>
            <a:endParaRPr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Unvdi ale isa.</a:t>
            </a:r>
            <a:endParaRPr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Osi hwitlvg gadu uganasd.</a:t>
            </a:r>
            <a:r>
              <a:rPr lang="en" sz="175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75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021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51"/>
          <p:cNvSpPr txBox="1"/>
          <p:nvPr>
            <p:ph idx="1" type="body"/>
          </p:nvPr>
        </p:nvSpPr>
        <p:spPr>
          <a:xfrm>
            <a:off x="4572000" y="1144125"/>
            <a:ext cx="40281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“ᎦᏚ ᎤᎦᎾᏍᏗ</a:t>
            </a:r>
            <a:endParaRPr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ᎢᏥᏚᎲᎦ,” ᎠᏗ</a:t>
            </a:r>
            <a:endParaRPr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ᏗᎦᏚᎲᏍᎩ. ᎣᏍᏓ ᎦᏚ</a:t>
            </a:r>
            <a:endParaRPr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ᎤᎦᎾᏍᏗ ᏱᏣᏚᎵ ᏣᏚᎲᏍᏗ,</a:t>
            </a:r>
            <a:endParaRPr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ᎯᎠᏃ </a:t>
            </a:r>
            <a:endParaRPr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ᎦᎵᏉᎩ</a:t>
            </a:r>
            <a:endParaRPr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ᎦᏟᏐᏗ.</a:t>
            </a:r>
            <a:endParaRPr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ᏧᏪᏥ</a:t>
            </a:r>
            <a:endParaRPr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ᎪᎢ, ᎧᎵᏎᏥ, ᎠᎹ,</a:t>
            </a:r>
            <a:endParaRPr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ᎤᏅᏗ, ᎠᎴ ᎢᏌ.</a:t>
            </a:r>
            <a:endParaRPr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ᎣᏏ 	ᎯᏫᏢᎦ ᎦᏚ ᎤᎦᎾᏍᏗ. </a:t>
            </a:r>
            <a:r>
              <a:rPr lang="en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ᏍᎩᎦᏚᏏᏁ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87900" y="1194400"/>
            <a:ext cx="6806100" cy="350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ᎯᏫᏁᎩ, ᎯᏫᎩ, ᎯᏫᏯ (review)</a:t>
            </a:r>
            <a:endParaRPr sz="3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600"/>
              <a:t>ᎯᏩᏛᎦ</a:t>
            </a:r>
            <a:r>
              <a:rPr lang="en" sz="3600"/>
              <a:t> </a:t>
            </a:r>
            <a:endParaRPr sz="3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F1C232"/>
                </a:solidFill>
              </a:rPr>
              <a:t>Go hang it up (flexible) </a:t>
            </a:r>
            <a:endParaRPr sz="2600">
              <a:solidFill>
                <a:srgbClr val="F1C23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F1C232"/>
                </a:solidFill>
              </a:rPr>
              <a:t>ᎦᏌᎴᏂ ᎯᏩᏛᎦ- hang up your coat</a:t>
            </a:r>
            <a:endParaRPr sz="2600">
              <a:solidFill>
                <a:srgbClr val="F1C23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F1C23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3600">
              <a:solidFill>
                <a:srgbClr val="F1C23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ᏍᎩᎦᏚᏏᏁ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329" name="Google Shape;329;p52"/>
          <p:cNvSpPr txBox="1"/>
          <p:nvPr>
            <p:ph idx="1" type="body"/>
          </p:nvPr>
        </p:nvSpPr>
        <p:spPr>
          <a:xfrm>
            <a:off x="1582150" y="1087225"/>
            <a:ext cx="5529300" cy="391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ᏕᎯᏄᎴᏍᎬ- you are shucking corn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ᏕᏥᏄᎴᏍᎬ- I am shucking corn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ᏕᎯᎧᏲᏗᏍᎬ- you are drying them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ᏕᏥᎧᏲᏗᏍᎬ- I am drying them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ᏕᎯᏍᏙᏍᎬ- you are grinding them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ᏕᏥᏍᏙᏍᎬ- I am grinding them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ᏱᎠᏚᎾ- you are baking it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ᏯᎩᏚᎾ- I am baking it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ᏱᏣᎦ- you are eating it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ᏯᎩᎦ- I am eating it</a:t>
            </a:r>
            <a:endParaRPr sz="20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45720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5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ᏍᎩᎦᏚᏏᏁ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387900" y="1190025"/>
            <a:ext cx="78003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Baloo Baleerie- a scottish lullaby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ᏙᎯ ᎨᎮᏍᏗ, ᏙᎯ ᎨᎮᏍᏗ, ᏙᎯ ᎨᎮᏍᏗ</a:t>
            </a:r>
            <a:endParaRPr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ᏙᎯ, ᏙᎯ</a:t>
            </a:r>
            <a:endParaRPr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1. ᏴᏫ ᏧᏂᏍᏗ ᏫᏤᎾ, ᏴᏫ ᏧᏂᏍᏗ ᏫᏤᎾ</a:t>
            </a:r>
            <a:endParaRPr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ᏴᏫ ᏧᏂᏍᏗ ᏫᏤᎾ, </a:t>
            </a:r>
            <a:endParaRPr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ᎠᏇᏅᏒᎢ.</a:t>
            </a:r>
            <a:endParaRPr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2. ᎦᎸᎳᏗᏜ ᏓᏳᎶᏒ, ᎦᎸᎳᏗᏜ ᏓᏳᎶᏒ</a:t>
            </a:r>
            <a:endParaRPr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ᎦᎸᎳᏗᏜ ᏓᏳᎶᏒ</a:t>
            </a:r>
            <a:endParaRPr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ᎠᏂᏓᏪᎯ</a:t>
            </a:r>
            <a:endParaRPr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7"/>
          <p:cNvSpPr txBox="1"/>
          <p:nvPr/>
        </p:nvSpPr>
        <p:spPr>
          <a:xfrm>
            <a:off x="4756875" y="2468175"/>
            <a:ext cx="36108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6"/>
                </a:solidFill>
              </a:rPr>
              <a:t>3. </a:t>
            </a:r>
            <a:r>
              <a:rPr lang="en" sz="1800">
                <a:solidFill>
                  <a:schemeClr val="accent6"/>
                </a:solidFill>
              </a:rPr>
              <a:t>ᏙᎯ ᎯᏢᎾ, ᏙᎯ ᎯᏢᎾ, ᏙᎯ ᎯᏢᎾ</a:t>
            </a:r>
            <a:endParaRPr sz="1800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6"/>
                </a:solidFill>
              </a:rPr>
              <a:t>ᎠᏇᏅᏒᎢ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ᏍᎩᎦᏚᏏᏁ</a:t>
            </a:r>
            <a:r>
              <a:rPr lang="en"/>
              <a:t> ᏣᎳᎩ ᎠᏕᎶᏆᏍᏗ- </a:t>
            </a:r>
            <a:r>
              <a:rPr lang="en" sz="3600">
                <a:solidFill>
                  <a:srgbClr val="FFEB38"/>
                </a:solidFill>
                <a:latin typeface="Arial"/>
                <a:ea typeface="Arial"/>
                <a:cs typeface="Arial"/>
                <a:sym typeface="Arial"/>
              </a:rPr>
              <a:t>čížečku čížečku</a:t>
            </a:r>
            <a:endParaRPr/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387900" y="1190025"/>
            <a:ext cx="40281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ᏍᎩᏃᎲᏏ ᎬᏂ, 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ᎦᏙ ᎭᏛᏁᎰ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ᏎᎷ ᏕᎯᏫᏒᏍᎬ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ᏍᎩᏃᎲᏏᏭ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4572000" y="1144125"/>
            <a:ext cx="40281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Tell me, turkey</a:t>
            </a: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How do you do it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You plant corn?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Just tell me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ᏍᎩᎦᏚᏏᏁ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387900" y="1190025"/>
            <a:ext cx="40281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ᎯᎢᏛ ᏂᎦᏛᏁᎰ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ᏎᎷ ᏕᏥᏫᏒᏍᎬ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ᎯᎢᏛ, 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ᎯᎢᏛ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ᏂᎦᏛᏁᎰ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4572000" y="1144125"/>
            <a:ext cx="40281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This is how I do it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I plant corn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Yes this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Yes this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Is how I do it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ᏍᎩᎦᏚᏏᏁ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387900" y="1190025"/>
            <a:ext cx="40281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ᏍᎩᏃᎲᏏ ᎬᏂ, 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ᎦᏙ ᏂᎦᎵᏍᏗᏍᎪ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ᏎᎷ ᏳᏛᏒ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ᏍᎩᏃᎲᏏᏭ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0"/>
          <p:cNvSpPr txBox="1"/>
          <p:nvPr>
            <p:ph idx="1" type="body"/>
          </p:nvPr>
        </p:nvSpPr>
        <p:spPr>
          <a:xfrm>
            <a:off x="4572000" y="1144125"/>
            <a:ext cx="42948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Tell me, turkey 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How does it happen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Corn grows?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Just tell me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ᏍᎩᎦᏚᏏᏁ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12" name="Google Shape;112;p21"/>
          <p:cNvSpPr txBox="1"/>
          <p:nvPr>
            <p:ph idx="1" type="body"/>
          </p:nvPr>
        </p:nvSpPr>
        <p:spPr>
          <a:xfrm>
            <a:off x="387900" y="1190025"/>
            <a:ext cx="40281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ᎯᎢᏛ ᏂᎦᎵᏍᏗᏍᎪ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ᏎᎷ ᎠᏛᏍᎬ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ᎯᎢᏛ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ᎯᎢᏛ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ᏂᎦᎵᏍᏗᏍᎪ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1"/>
          <p:cNvSpPr txBox="1"/>
          <p:nvPr>
            <p:ph idx="1" type="body"/>
          </p:nvPr>
        </p:nvSpPr>
        <p:spPr>
          <a:xfrm>
            <a:off x="4225625" y="1144125"/>
            <a:ext cx="4693200" cy="35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This is how it occurs 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Corn grows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Yes this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Yes this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Is how it happens</a:t>
            </a:r>
            <a:endParaRPr sz="36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RSU Theme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