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oboto Slab"/>
      <p:regular r:id="rId45"/>
      <p:bold r:id="rId46"/>
    </p:embeddedFont>
    <p:embeddedFont>
      <p:font typeface="Roboto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Slab-bold.fntdata"/><Relationship Id="rId45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8e550972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8e550972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8e550972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8e550972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8e550972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8e550972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8e55098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8e55098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8e550982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8e550982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8e550982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8e550982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8e550982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8e550982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8e550982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8e550982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8e550982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8e550982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8e550982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8e550982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8e550982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8e550982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8e550982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8e550982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8e550982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8e550982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9a5ebfec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9a5ebfec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9a5ebfe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9a5ebfe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9a5ebfec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9a5ebfec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9a5ebfec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d9a5ebfec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9a5ebfec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d9a5ebfec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9a5ebfec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d9a5ebfec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9a5ebfec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9a5ebfec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d3411d35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d3411d35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d9a5ebfec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d9a5ebfec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9a5ebfec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d9a5ebfec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9a5ebfec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d9a5ebfec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d9a5ebfec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d9a5ebfec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9a5ebfec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d9a5ebfec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d9a5ebfec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d9a5ebfec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9a5ebfec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d9a5ebfec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9a5ebfecf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d9a5ebfec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d9a5ebfec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d9a5ebfec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d8929ff9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d8929ff9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d8929b68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d8929b68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8e550972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8e550972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8e550972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8e550972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8e550972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8e550972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8e550972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8e550972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8e550972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8e550972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ᏓᎳᏚᏏᏁ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245550" y="1190025"/>
            <a:ext cx="44466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ᏂᎦᎵᏍᏗᏍᎪ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ᎤᏩᏂᏍᏔᏅ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ᏂᎦᎵᏍᏗᏍᎪ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4599275" y="1144125"/>
            <a:ext cx="43197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it occurs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Corn ripens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it happens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ᎭᏛᏁᎰ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ᏕᎯᏟᏏᏍᎬ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 you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gather corn?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ᏕᏥᏟᏏᏍᎬ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gather corn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ᎭᏛᏁᎰ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ᏕᎯᏄᎴᏍᎬ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 you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shuck corn?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ᏕᏥᏄᎴᏍᎬ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shuck corn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124275" y="1190025"/>
            <a:ext cx="45402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ᎭᏛᏁᎰ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ᏕᎯᎧᏲᏗᏍᎬ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 you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dry corn?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138075" y="1203850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ᏕᏥᎧᏲᏗᏍᎬ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dry corn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124275" y="1190025"/>
            <a:ext cx="45402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ᎭᏛᏁᎰ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ᏕᎯᏍᏙᏍᎬ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 you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grind corn?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ᏕᏥᏍᏙᏍᎬ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grind corn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124275" y="1190025"/>
            <a:ext cx="45402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ᎭᏛᏁᎰ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ᎦᏚ ᏱᏣᏚᎾ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866250" y="1144125"/>
            <a:ext cx="5046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 you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bake cornbread?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ᎦᏚ ᏯᎩᏚᎾ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bake cornbread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124275" y="1190025"/>
            <a:ext cx="45402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ᎭᏛᏁᎰ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ᎦᏚ ᏱᏣᎦ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4572000" y="1144125"/>
            <a:ext cx="43410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 you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eat cornbread?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ᎦᏚ ᏯᎩᎦ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eat cornbread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Ijiduhvga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ᎢᏥᏚᎲᎦ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all bake it.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Digaduhvsgi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ᏗᎦᏚᎲᏍᎩ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baker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jaduhvsdi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ᏣᏚᎲᏍᏗ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To bake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hwitlvga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ᎯᏫᏢᎦ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put it in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“Gadu uganasdi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Cake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45" name="Google Shape;245;p40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Ijiduhvga” adi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all bake it, he says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52" name="Google Shape;252;p41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Digaduhvsgi. Osda gadu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1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Baker. Good “bread”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103550" y="1094300"/>
            <a:ext cx="8833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55100" y="1297950"/>
            <a:ext cx="8833800" cy="27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</a:rPr>
              <a:t>ᏅᏓᎬᏩᎾᏂᎩᏛ </a:t>
            </a:r>
            <a:r>
              <a:rPr lang="en" sz="25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ᏔᎵᏍᎪᎯᏁ ᎠᏯᏙᏢ ᏦᎦᏚᏏᏁ ᎤᏓᏢᎬ</a:t>
            </a:r>
            <a:endParaRPr sz="25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ᏞᏍᏗ ᏣᏓᎸᎩ.</a:t>
            </a:r>
            <a:endParaRPr sz="25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Exodus 20:13 </a:t>
            </a:r>
            <a:endParaRPr sz="25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Thou shalt not kill.</a:t>
            </a:r>
            <a:endParaRPr sz="25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59" name="Google Shape;259;p42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Uganasdi yijaduli jaduhvsdi.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2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Sweet if you want to bake.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66" name="Google Shape;266;p43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hiano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3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these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73" name="Google Shape;273;p44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galquogi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4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seven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80" name="Google Shape;280;p45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gatlisodi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5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mixed.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87" name="Google Shape;287;p46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juweji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6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eggs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94" name="Google Shape;294;p47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Goi, kalsej, aama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7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Lard, sugar, salt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301" name="Google Shape;301;p48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Unvdi ale isa.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8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Milk and flour.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308" name="Google Shape;308;p49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Osi hwitlvga uganasd.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9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Push the sweet thing in the oven. 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315" name="Google Shape;315;p50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“Gadu uganasdi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ijiduhvga” adi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Digaduhvsgi. Osda gadu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uganasdi yijaduli jaduhvsdi,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Hiano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sudali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gatlisodi.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Juweji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Goi Kalsej, aaama,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Unvdi ale isa.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Osi hwitlvgi  gadu uganasd.</a:t>
            </a:r>
            <a:r>
              <a:rPr lang="en" sz="17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5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0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“ᎦᏚ ᎤᎦᎾᏍᏗ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ᎢᏥᏚᎲᎦ,” ᎠᏗ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ᏗᎦᏚᎲᏍᎩ. ᎣᏍᏓ ᎦᏚ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ᎤᎦᎾᏍᏗ ᏱᏣᏚᎵ ᏣᏚᎲᏍᏗ,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ᎯᎠᏃ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ᏑᏓᎵ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ᎦᏟᏐᏗ.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ᏧᏪᏥ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ᎪᎢ, ᎧᎵᏎᏥ, ᎠᎹ,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ᎤᏅᏗ, ᎠᎴ ᎢᏌ.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ᎣᏏ ᎯᏫᏢᎩ  ᎦᏚ ᎤᎦᎾᏍᏗ. </a:t>
            </a: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22" name="Google Shape;322;p51"/>
          <p:cNvSpPr txBox="1"/>
          <p:nvPr>
            <p:ph idx="1" type="body"/>
          </p:nvPr>
        </p:nvSpPr>
        <p:spPr>
          <a:xfrm>
            <a:off x="1582150" y="1087225"/>
            <a:ext cx="5529300" cy="3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ᏕᎯᏄᎴᏍᎬ- you are shucking corn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ᏕᏥᏄᎴᏍᎬ- I am shucking corn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ᏕᎯᎧᏲᏗᏍᎬ- you are drying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ᏕᏥᎧᏲᏗᏍᎬ- I am drying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ᏕᎯᏍᏙᏍᎬ- you are grinding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ᏕᏥᏍᏙᏍᎬ- I am grinding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ᏱᎠᏚᎾ- you are baking it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ᏯᎩᏚᎾ- I am baking it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ᏱᏣᎦ- you are eating it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ᏯᎩᎦ- I am eating it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87900" y="1489825"/>
            <a:ext cx="6806100" cy="32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ᏩᏣᎥᎦ</a:t>
            </a:r>
            <a:r>
              <a:rPr lang="en" sz="3600"/>
              <a:t> 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Go get in (the car) </a:t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ᎠᏕᎶᏆᏍᏗ- </a:t>
            </a:r>
            <a:r>
              <a:rPr lang="en" sz="3600">
                <a:solidFill>
                  <a:srgbClr val="FFEB38"/>
                </a:solidFill>
                <a:latin typeface="Arial"/>
                <a:ea typeface="Arial"/>
                <a:cs typeface="Arial"/>
                <a:sym typeface="Arial"/>
              </a:rPr>
              <a:t>čížečku čížečku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ᎭᏛᏁᎰ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ᏕᎯᏫᏒᏍᎬ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 you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plant corn?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ᏕᏥᏫᏒᏍᎬ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plant corn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ᏂᎦᎵᏍᏗᏍᎪ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ᏳᏛᏒ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572000" y="1144125"/>
            <a:ext cx="42948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does it happen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Corn grows?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ᏂᎦᎵᏍᏗᏍᎪ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ᎠᏛᏍᎬ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ᏂᎦᎵᏍᏗᏍᎪ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4225625" y="1144125"/>
            <a:ext cx="46932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it occurs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Corn grows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it happens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ᏂᎦᎵᏍᏗᏍᎪ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ᎤᏩᏂᏍᏔᏅ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4572000" y="1144125"/>
            <a:ext cx="42948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does it happen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Corn ripens?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