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a8cf2a48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a8cf2a48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a8cf2a48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a8cf2a48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a8cf2a48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a8cf2a48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a8cf2a48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a8cf2a48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a8cf2a48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a8cf2a48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d8929ff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d8929ff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a5ebfec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a5ebfec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8e550972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8e550972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a8cf2a48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a8cf2a48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a8cf2a48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a8cf2a48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a8cf2a48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a8cf2a48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ᎦᎵᏆᏚᏏᏁ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Squisdosv adel dalonige degatlv.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There was a lot of gold inside.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“A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del dalonige dejiwata!” wagoselv soi asgaya. “Agwehnaa!”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“I found gold!” he told the other man, “I’m rich!”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“Degald hinata. Vsqu Degald jinata.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Ijule ininawta degald.”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“You found the bag. Also, I found the bag. We both found the bag.”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ᎠᏕᎶᏆᏍᏗ- alternately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289975" y="1190025"/>
            <a:ext cx="43356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“Adel dalonige dehiwata. Vsqu adel dalonige dejiwata. Ijule diniwata adel dalonige.”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“You found the gold. Also, I found the gold. We both found the gold.”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ᎠᏕᎶᏆᏍᏗ- 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289975" y="1190025"/>
            <a:ext cx="85680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ᎢᎸᎯᏳ ᏥᎨᏒ, ᏔᎵ ᎠᏂᏍᎦᏯ ᏅᏃᎯ ᎠᎾᎢᏎ. ᎪᎨᏱ ᎤᎦᎾᏩ ᎢᎦ ᎨᏎ. ᏕᎦᎵᏗ ᎦᏅ ᏅᏃᎱᎵᏗ. ᏕᎦᎵᏗ ᏭᏁᏎ ᏌᏊ ᎠᏍᎦᏯ. ᏍᏈᏍᏙᏒ ᎠᏕᎳ ᏓᎶᏂᎨᎢ ᏕᎦᏢ. “ᎠᏕᎳ ᏓᎶᏂᎨ ᏕᏥᏩᏔ!” ᏩᎪᏎᎸ ᏐᎢ ᎠᏍᎦᏯ, “ᎠᏇᎿᎠ!”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“ᏕᎦᎵᏗ ᎯᎾᏔ. ᎥᏍᏊ ᏕᎦᎵᏗ ᏥᎾᏔ. ᎢᏧᎴ ᎢᏂᎾᏔ ᏕᎦᎵᏗ.”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“ᎠᏕᎳ ᏓᎶᏂᎨ ᏕᎯᏩᏔ. ᎥᏍᏊ ᎠᏕᎳ ᏓᎶᏂᎨ ᏕᏥᏩᏔ. ᎢᏧᎴ ᏗᏂᏩᏔ ᎠᏕᎳ ᏓᎶᏂᎨ.”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1582150" y="1087225"/>
            <a:ext cx="55293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ᏕᎯᏄᎴᏍᎬ- you are shucking corn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ᏕᏥᏄᎴᏍᎬ- I am shucking corn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ᏕᎯᎧᏲᏗᏍᎬ- you are drying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ᏕᏥᎧᏲᏗᏍᎬ- I am drying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ᏕᎯᏍᏙᏍᎬ- you are grinding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ᏕᏥᏍᏙᏍᎬ- I am grinding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ᏱᎠᏚᎾ- you are baking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ᏯᎩᏚᎾ- I am baking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ᏱᏣᎦ- you are eating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ᏯᎩᎦ- I am eating it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03550" y="1094300"/>
            <a:ext cx="8833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55100" y="1297950"/>
            <a:ext cx="8833800" cy="27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ᎼᏏ ᎢᎬᏱᏱ ᎤᏬᏪᎳᏅᎯ ᎠᎬᏱ </a:t>
            </a: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ᎠᏯᏙᏢ ᏦᏍᎪᎯ ᏌᏊᎯᏁ ᎤᏓᏢᎬ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</a:rPr>
              <a:t>ᎤᏁᎳᏅᎯᏃ ᎤᎪᎮ ᏂᎦᎥ ᎤᏬᏢᏅᎢ, ᎠᎴ ᎬᏂᏳᏉ Ꮀ ᎣᏏᏳ ᎨᏎᎢ. ᎤᏎᏃ ᎠᎴ ᏑᎾᎴᎢ ᏑᏓᎵᏁ ᎢᎦ ᎨᏎᎢ.</a:t>
            </a:r>
            <a:endParaRPr sz="25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5"/>
                </a:solidFill>
              </a:rPr>
              <a:t>And God saw everything that he had made, and, behold, it was very good. And the evening and the morning were the sixth day.</a:t>
            </a:r>
            <a:endParaRPr sz="30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87900" y="1489825"/>
            <a:ext cx="68061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ᏔᏎᎧ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You count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500"/>
              <a:t>ᏗᏗᏎᎧ </a:t>
            </a:r>
            <a:endParaRPr sz="3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</a:rPr>
              <a:t>Let’s count</a:t>
            </a:r>
            <a:endParaRPr sz="26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“Gadu uganasdi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ijiduhvga” adi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Digaduhvsgi. Osda gadu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uganasdi yijaduli jaduhvsdi,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Hiano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sudali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gatlisodi.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Juweji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Goi Kalsej, aaama,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Unvdi ale isa.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Osi hwitlvgi  gadu uganasd.</a:t>
            </a:r>
            <a:r>
              <a:rPr lang="en" sz="17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5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“ᎦᏚ ᎤᎦᎾᏍᏗ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ᎢᏥᏚᎲᎦ,” ᎠᏗ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ᏗᎦᏚᎲᏍᎩ. ᎣᏍᏓ ᎦᏚ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ᎤᎦᎾᏍᏗ ᏱᏣᏚᎵ ᏣᏚᎲᏍᏗ,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ᎯᎠᏃ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ᏑᏓᎵ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ᎦᏟᏐᏗ.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ᏧᏪᏥ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ᎪᎢ, ᎧᎵᏎᏥ, ᎠᎹ,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ᎤᏅᏗ, ᎠᎴ ᎢᏌ.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ᎣᏏ ᎯᏫᏢᎩ  ᎦᏚ ᎤᎦᎾᏍᏗ. </a:t>
            </a: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Ilvhiyu jigesv, tali anisgaya nvnohi anaise.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ago, 2 men were walking on the road.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Gogeyi uganawa iga gese.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It was a warm spring day.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Degahldi ganv nvnohuldi.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bag was laying alongside the road.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Degahldi wunese saquu asgaya.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One man went and picked up the bag.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