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 Slab"/>
      <p:regular r:id="rId21"/>
      <p:bold r:id="rId22"/>
    </p:embeddedFont>
    <p:embeddedFont>
      <p:font typeface="Robo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Slab-bold.fntdata"/><Relationship Id="rId21" Type="http://schemas.openxmlformats.org/officeDocument/2006/relationships/font" Target="fonts/RobotoSlab-regular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a8cf2a63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da8cf2a63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a8cf2a63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da8cf2a63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da8cf2a63f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da8cf2a63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a8cf2a63f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da8cf2a63f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a8cf2a63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da8cf2a63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cd8929ff92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cd8929ff92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d3411d35b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d3411d35b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d8929b68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d8929b68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a8cf2a48d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a8cf2a48d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8e5509723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d8e5509723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a8cf2a63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da8cf2a63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a8cf2a63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da8cf2a63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a8cf2a63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da8cf2a63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ᏁᎳᏚᏏᏁ</a:t>
            </a:r>
            <a:r>
              <a:rPr lang="en" sz="3600"/>
              <a:t> 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 ᏣᎳᎩ ᎠᏕᎶᏆᏍᏗ</a:t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87900" y="1190025"/>
            <a:ext cx="41841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“Dodaginili yanihwatvhv adel dalonige,” udvne asgaya. 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“They will kill us if they found the money,” said the man. 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 ᏣᎳᎩ ᎠᏕᎶᏆᏍᏗ</a:t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87900" y="1190025"/>
            <a:ext cx="41841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“Nihi jajeli adel dalonige,” agosele, “nihi dagejatli, tla aya.”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“It’s your gold,” he was told, “they’re gonna kill you, not me.”     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 ᏣᎳᎩ ᎠᏕᎶᏆᏍᏗ- </a:t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289975" y="1190025"/>
            <a:ext cx="8568000" cy="37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“ᏤᎿᎠ. ᎥᏍᏊ ᎠᏇᎿᎠ. ᎢᏧᎴ ᎢᏂᏁᎿᎢ.” ᏕᎦᎵᏗ ᎤᎾᏩᏔᏅ ᎤᏛᏁ “ᎠᏯᏛ ᏥᎾᏔ ᏕᎦᎵᏗ. ᏂᎦᏓ ᎠᏕᎳ ᏓᎶᏂᎨ ᎠᏯ ᏗᏩᏤᎵ.” 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ᎤᏂᏛᎦᏁ ᏍᏈᏍᏙᏒ ᎤᏂᎿᎸ ᎠᏂᏍᎦᏯ ᏛᎾᎢᏎ. ᎤᏍᎦᏍᏓᏁᎴ ᎠᎬᏱ ᎠᏍᎦᏯ ᏕᎦᎵᏗ ᎤᎾᏩᏔᏅ. 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“ᏙᏓᎩᏂᎵ ᏯᏂᏩᏛᎲ ᎠᏕᎳ ᏓᎶᏂᎨ,” ᎤᏛᏁ ᎠᏍᎦᏯ. 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“ᏂᎯ ᏣᏤᎵ ᎠᏕᎳ ᏓᎶᏂᎨ,” ᎠᎪᏎᎴ. “ᏂᎯ ᏕᎦᏣᏟ, Ꮭ ᎠᏯ.”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 ᏣᎳᎩ ᎠᏕᎶᏆᏍᏗ- </a:t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289975" y="1190025"/>
            <a:ext cx="8568000" cy="37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ᎢᎸᎯᏳ ᏥᎨᏒ, ᏔᎵ ᎠᏂᏍᎦᏯ ᏅᏃᎯ ᎠᎾᎢᏎ. ᎪᎨᏱ ᎤᎦᎾᏩ ᎢᎦ ᎨᏎ. ᏕᎦᎵᏗ ᎦᏅ ᏅᏃᎱᎵᏗ. ᏕᎦᎵᏗ ᏭᏁᏎ ᏌᏊ ᎠᏍᎦᏯ. ᏍᏈᏍᏙᏒ ᎠᏕᎳ ᏓᎶᏂᎨᎢ ᏕᎦᏢ. “ᎠᏕᎳ ᏓᎶᏂᎨ ᏕᏥᏩᏔ!” ᏩᎪᏎᎸ ᏐᎢ ᎠᏍᎦᏯ, “ᎠᏇᎿᎠ!” 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“ᏕᎦᎵᏗ ᎯᎾᏔ. ᎥᏍᏊ ᏕᎦᎵᏗ ᏥᎾᏔ. ᎢᏧᎴ ᎢᏂᎾᏔ ᏕᎦᎵᏗ.” 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“ᎠᏕᎳ ᏓᎶᏂᎨ ᏕᎯᏩᏔ. ᎥᏍᏊ ᎠᏕᎳ ᏓᎶᏂᎨ ᏕᏥᏩᏔ. ᎢᏧᎴ ᏗᏂᏩᏔ ᎠᏕᎳ ᏓᎶᏂᎨ.”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 ᏣᎳᎩ ᎠᏕᎶᏆᏍᏗ- </a:t>
            </a:r>
            <a:endParaRPr/>
          </a:p>
        </p:txBody>
      </p:sp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289975" y="1190025"/>
            <a:ext cx="8568000" cy="37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“ᏤᎿᎠ. ᎥᏍᏊ ᎠᏇᎿᎠ. ᎢᏧᎴ ᎢᏂᏁᎿᎢ.” ᏕᎦᎵᏗ ᎤᎾᏩᏔᏅ ᎤᏛᏁ “ᎠᏯᏛ ᏥᎾᏔ ᏕᎦᎵᏗ. ᏂᎦᏓ ᎠᏕᎳ ᏓᎶᏂᎨ ᎠᏯ ᏗᏩᏤᎵ.” 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ᎤᏂᏛᎦᏁ ᏍᏈᏍᏙᏒ ᎤᏂᎿᎸ ᎠᏂᏍᎦᏯ ᏛᎾᎢᏎ. ᎤᏍᎦᏍᏓᏁᎴ ᎠᎬᏱ ᎠᏍᎦᏯ ᏕᎦᎵᏗ ᎤᎾᏩᏔᏅ. 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“ᏙᏓᎩᏂᎵ ᏯᏂᏩᏛᎲ ᎠᏕᎳ ᏓᎶᏂᎨ,” ᎤᏛᏁ ᎠᏍᎦᏯ. 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“ᏂᎯ ᏣᏤᎵ ᎠᏕᎳ ᏓᎶᏂᎨ,” ᎠᎪᏎᎴ. “ᏂᎯ ᏕᎦᏣᏟ, Ꮭ ᎠᏯ.”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50" name="Google Shape;150;p27"/>
          <p:cNvSpPr txBox="1"/>
          <p:nvPr>
            <p:ph idx="1" type="body"/>
          </p:nvPr>
        </p:nvSpPr>
        <p:spPr>
          <a:xfrm>
            <a:off x="1582150" y="1087225"/>
            <a:ext cx="5529300" cy="3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ᏕᎯᏄᎴᏍᎬ- you are shucking corn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ᏕᏥᏄᎴᏍᎬ- I am shucking corn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ᏕᎯᎧᏲᏗᏍᎬ- you are drying them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ᏕᏥᎧᏲᏗᏍᎬ- I am drying them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ᏕᎯᏍᏙᏍᎬ- you are grinding them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ᏕᏥᏍᏙᏍᎬ- I am grinding them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ᏱᎠᏚᎾ- you are baking it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ᏯᎩᏚᎾ- I am baking it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ᏱᏣᎦ- you are eating it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ᏯᎩᎦ- I am eating it</a:t>
            </a:r>
            <a:endParaRPr sz="20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103550" y="1094300"/>
            <a:ext cx="88338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FFD9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155100" y="1297950"/>
            <a:ext cx="8833800" cy="24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ᏗᎧᏃᎩᏛ </a:t>
            </a:r>
            <a:r>
              <a:rPr lang="en" sz="2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ᏔᎵᏁ </a:t>
            </a:r>
            <a:r>
              <a:rPr lang="en" sz="25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ᎠᏯᏙᏢ ᏍᎪᎯᏁ ᎤᏓᏢᎬ</a:t>
            </a:r>
            <a:endParaRPr sz="25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</a:rPr>
              <a:t>ᎾᏍᎩ ᎢᏳᏍᏗ ᎢᏥᎦᏔᎿᎢ ᎿᏉ Ꮻ ᏳᎯ;  ᏂᎯ ᎢᏥᎬᏫᏳᎯ; ᏪᏤᏲᎲᎦ ᏗᏧᎪᏗᏍᎩ ᎡᎶᎯ ᎢᏤ.</a:t>
            </a:r>
            <a:endParaRPr sz="38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Be wise now therefore, O ye kings: be instructed, ye judges of the earth.</a:t>
            </a:r>
            <a:endParaRPr sz="370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87900" y="1489825"/>
            <a:ext cx="6806100" cy="32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ᏣᏲᏏᏍ?</a:t>
            </a:r>
            <a:r>
              <a:rPr lang="en" sz="3600"/>
              <a:t> </a:t>
            </a:r>
            <a:endParaRPr sz="3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1C232"/>
                </a:solidFill>
              </a:rPr>
              <a:t>Are you hungry?</a:t>
            </a:r>
            <a:endParaRPr sz="2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</a:t>
            </a:r>
            <a:r>
              <a:rPr lang="en"/>
              <a:t> ᏣᎳᎩ ᎠᏕᎶᏆᏍᏗ- 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289975" y="1190025"/>
            <a:ext cx="8568000" cy="37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ᎢᎸᎯᏳ ᏥᎨᏒ, ᏔᎵ ᎠᏂᏍᎦᏯ ᏅᏃᎯ ᎠᎾᎢᏎ. ᎪᎨᏱ ᎤᎦᎾᏩ ᎢᎦ ᎨᏎ. ᏕᎦᎵᏗ ᎦᏅ ᏅᏃᎱᎵᏗ. ᏕᎦᎵᏗ ᏭᏁᏎ ᏌᏊ ᎠᏍᎦᏯ. ᏍᏈᏍᏙᏒ ᎠᏕᎳ ᏓᎶᏂᎨᎢ ᏕᎦᏢ. “ᎠᏕᎳ ᏓᎶᏂᎨ ᏕᏥᏩᏔ!” ᏩᎪᏎᎸ ᏐᎢ ᎠᏍᎦᏯ, “ᎠᏇᎿᎠ!” 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“ᏕᎦᎵᏗ ᎯᎾᏔ. ᎥᏍᏊ ᏕᎦᎵᏗ ᏥᎾᏔ. ᎢᏧᎴ ᎢᏂᎾᏔ ᏕᎦᎵᏗ.” 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“ᎠᏕᎳ ᏓᎶᏂᎨ ᏕᎯᏩᏔ. ᎥᏍᏊ ᎠᏕᎳ ᏓᎶᏂᎨ ᏕᏥᏩᏔ. ᎢᏧᎴ ᏗᏂᏩᏔ ᎠᏕᎳ ᏓᎶᏂᎨ.”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87900" y="11900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“Jehnaa. Vsqu agwehnaa. Ijule ininehnai.” 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“You are rich. Also, I am rich. We are both rich. 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 ᏣᎳᎩ ᎠᏕᎶᏆᏍᏗ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87900" y="1190025"/>
            <a:ext cx="41841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Degahldi unawatanv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udvne, “ayadv jinata degahldi, nigad adel dalonige aya diwajeli. 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one who found the bag said, “I found the bag. All the money is mine.” 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 ᏣᎳᎩ ᎠᏕᎶᏆᏍᏗ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87900" y="1190025"/>
            <a:ext cx="41841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Untvgane squisdosv unihnalv anisgaya dvnaise.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They heard a lot of angry men approaching. 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ᏁᎳᏚᏏᏁ ᏣᎳᎩ ᎠᏕᎶᏆᏍᏗ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87900" y="1190025"/>
            <a:ext cx="41841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Usgasdanele agvyi asgaya degahldi unawatanv.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man who found the bag got scared. 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